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tags/tag9.xml" ContentType="application/vnd.openxmlformats-officedocument.presentationml.tags+xml"/>
  <Override PartName="/ppt/notesSlides/notesSlide3.xml" ContentType="application/vnd.openxmlformats-officedocument.presentationml.notesSlide+xml"/>
  <Override PartName="/ppt/tags/tag10.xml" ContentType="application/vnd.openxmlformats-officedocument.presentationml.tags+xml"/>
  <Override PartName="/ppt/notesSlides/notesSlide4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&#65279;<?xml version="1.0" encoding="utf-8" standalone="yes"?>
<Relationships xmlns="http://schemas.openxmlformats.org/package/2006/relationships">
  <Relationship Id="rId2" Type="http://schemas.openxmlformats.org/package/2006/relationships/metadata/thumbnail" Target="docProps/thumbnail.wmf" />
  <Relationship Id="rId1" Type="http://schemas.openxmlformats.org/officeDocument/2006/relationships/officeDocument" Target="ppt/presentation.xml" />
  <Relationship Id="rId5" Type="http://schemas.openxmlformats.org/officeDocument/2006/relationships/custom-properties" Target="docProps/custom.xml" />
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2" r:id="rId1"/>
  </p:sldMasterIdLst>
  <p:notesMasterIdLst>
    <p:notesMasterId r:id="rId22"/>
  </p:notesMasterIdLst>
  <p:handoutMasterIdLst>
    <p:handoutMasterId r:id="rId23"/>
  </p:handoutMasterIdLst>
  <p:sldIdLst>
    <p:sldId id="257" r:id="rId2"/>
    <p:sldId id="258" r:id="rId3"/>
    <p:sldId id="283" r:id="rId4"/>
    <p:sldId id="278" r:id="rId5"/>
    <p:sldId id="259" r:id="rId6"/>
    <p:sldId id="273" r:id="rId7"/>
    <p:sldId id="275" r:id="rId8"/>
    <p:sldId id="276" r:id="rId9"/>
    <p:sldId id="277" r:id="rId10"/>
    <p:sldId id="279" r:id="rId11"/>
    <p:sldId id="280" r:id="rId12"/>
    <p:sldId id="281" r:id="rId13"/>
    <p:sldId id="284" r:id="rId14"/>
    <p:sldId id="285" r:id="rId15"/>
    <p:sldId id="269" r:id="rId16"/>
    <p:sldId id="288" r:id="rId17"/>
    <p:sldId id="270" r:id="rId18"/>
    <p:sldId id="287" r:id="rId19"/>
    <p:sldId id="272" r:id="rId20"/>
    <p:sldId id="289" r:id="rId21"/>
  </p:sldIdLst>
  <p:sldSz cx="9144000" cy="6858000" type="screen4x3"/>
  <p:notesSz cx="6858000" cy="9874250"/>
  <p:photoAlbum/>
  <p:defaultTextStyle>
    <a:defPPr>
      <a:defRPr lang="ja-JP"/>
    </a:defPPr>
    <a:lvl1pPr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50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50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50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50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50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50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50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50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50" charset="-128"/>
        <a:cs typeface="+mn-cs"/>
      </a:defRPr>
    </a:lvl9pPr>
  </p:defaultTextStyle>
  <p:modifyVerifier cryptProviderType="rsaAES" cryptAlgorithmClass="hash" cryptAlgorithmType="typeAny" cryptAlgorithmSid="14" spinCount="100000" saltData="XqzIodCoyF/tT3UKN3+mxA==" hashData="mQHjv0t8pBRpK9VuWcDg6tcJy5K3i4XjVVpogN0jpe4adjbctaCY47m7ZG1G+J7Vua4SdcWpKMDBz+WEcSNVSA=="/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F7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1080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&#65279;<?xml version="1.0" encoding="utf-8" standalone="yes"?>
<Relationships xmlns="http://schemas.openxmlformats.org/package/2006/relationships">
  <Relationship Id="rId8" Type="http://schemas.openxmlformats.org/officeDocument/2006/relationships/slide" Target="slides/slide7.xml" />
  <Relationship Id="rId13" Type="http://schemas.openxmlformats.org/officeDocument/2006/relationships/slide" Target="slides/slide12.xml" />
  <Relationship Id="rId18" Type="http://schemas.openxmlformats.org/officeDocument/2006/relationships/slide" Target="slides/slide17.xml" />
  <Relationship Id="rId26" Type="http://schemas.openxmlformats.org/officeDocument/2006/relationships/theme" Target="theme/theme1.xml" />
  <Relationship Id="rId3" Type="http://schemas.openxmlformats.org/officeDocument/2006/relationships/slide" Target="slides/slide2.xml" />
  <Relationship Id="rId21" Type="http://schemas.openxmlformats.org/officeDocument/2006/relationships/slide" Target="slides/slide20.xml" />
  <Relationship Id="rId7" Type="http://schemas.openxmlformats.org/officeDocument/2006/relationships/slide" Target="slides/slide6.xml" />
  <Relationship Id="rId12" Type="http://schemas.openxmlformats.org/officeDocument/2006/relationships/slide" Target="slides/slide11.xml" />
  <Relationship Id="rId17" Type="http://schemas.openxmlformats.org/officeDocument/2006/relationships/slide" Target="slides/slide16.xml" />
  <Relationship Id="rId25" Type="http://schemas.openxmlformats.org/officeDocument/2006/relationships/viewProps" Target="viewProps.xml" />
  <Relationship Id="rId2" Type="http://schemas.openxmlformats.org/officeDocument/2006/relationships/slide" Target="slides/slide1.xml" />
  <Relationship Id="rId16" Type="http://schemas.openxmlformats.org/officeDocument/2006/relationships/slide" Target="slides/slide15.xml" />
  <Relationship Id="rId20" Type="http://schemas.openxmlformats.org/officeDocument/2006/relationships/slide" Target="slides/slide19.xml" />
  <Relationship Id="rId1" Type="http://schemas.openxmlformats.org/officeDocument/2006/relationships/slideMaster" Target="slideMasters/slideMaster1.xml" />
  <Relationship Id="rId6" Type="http://schemas.openxmlformats.org/officeDocument/2006/relationships/slide" Target="slides/slide5.xml" />
  <Relationship Id="rId11" Type="http://schemas.openxmlformats.org/officeDocument/2006/relationships/slide" Target="slides/slide10.xml" />
  <Relationship Id="rId24" Type="http://schemas.openxmlformats.org/officeDocument/2006/relationships/presProps" Target="presProps.xml" />
  <Relationship Id="rId5" Type="http://schemas.openxmlformats.org/officeDocument/2006/relationships/slide" Target="slides/slide4.xml" />
  <Relationship Id="rId15" Type="http://schemas.openxmlformats.org/officeDocument/2006/relationships/slide" Target="slides/slide14.xml" />
  <Relationship Id="rId23" Type="http://schemas.openxmlformats.org/officeDocument/2006/relationships/handoutMaster" Target="handoutMasters/handoutMaster1.xml" />
  <Relationship Id="rId10" Type="http://schemas.openxmlformats.org/officeDocument/2006/relationships/slide" Target="slides/slide9.xml" />
  <Relationship Id="rId19" Type="http://schemas.openxmlformats.org/officeDocument/2006/relationships/slide" Target="slides/slide18.xml" />
  <Relationship Id="rId4" Type="http://schemas.openxmlformats.org/officeDocument/2006/relationships/slide" Target="slides/slide3.xml" />
  <Relationship Id="rId9" Type="http://schemas.openxmlformats.org/officeDocument/2006/relationships/slide" Target="slides/slide8.xml" />
  <Relationship Id="rId14" Type="http://schemas.openxmlformats.org/officeDocument/2006/relationships/slide" Target="slides/slide13.xml" />
  <Relationship Id="rId22" Type="http://schemas.openxmlformats.org/officeDocument/2006/relationships/notesMaster" Target="notesMasters/notesMaster1.xml" />
  <Relationship Id="rId27" Type="http://schemas.openxmlformats.org/officeDocument/2006/relationships/tableStyles" Target="tableStyles.xml" />
</Relationships>
</file>

<file path=ppt/handoutMasters/_rels/handoutMaster1.xml.rels>&#65279;<?xml version="1.0" encoding="utf-8" standalone="yes"?>
<Relationships xmlns="http://schemas.openxmlformats.org/package/2006/relationships">
  <Relationship Id="rId1" Type="http://schemas.openxmlformats.org/officeDocument/2006/relationships/theme" Target="../theme/theme3.xml" />
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F70AFAC-EFA3-4F8B-B2DB-A90EA94FDB09}" type="datetimeFigureOut">
              <a:rPr lang="ja-JP" altLang="en-US"/>
              <a:pPr>
                <a:defRPr/>
              </a:pPr>
              <a:t>2020/3/23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378950"/>
            <a:ext cx="29718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9378950"/>
            <a:ext cx="2971800" cy="49371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D37E8D6-391B-4469-82F0-291DE525DB00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3152673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
<Relationships xmlns="http://schemas.openxmlformats.org/package/2006/relationships">
  <Relationship Id="rId1" Type="http://schemas.openxmlformats.org/officeDocument/2006/relationships/theme" Target="../theme/theme2.xml" />
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8D4ACDC-C766-466F-A9ED-28D170CA57D1}" type="datetimeFigureOut">
              <a:rPr lang="ja-JP" altLang="en-US"/>
              <a:pPr>
                <a:defRPr/>
              </a:pPr>
              <a:t>2020/3/23</a:t>
            </a:fld>
            <a:endParaRPr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962025" y="741363"/>
            <a:ext cx="4933950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ja-JP" altLang="en-US" noProof="0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691063"/>
            <a:ext cx="5486400" cy="44434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ja-JP" altLang="en-US" noProof="0"/>
              <a:t>マスター テキストの書式設定</a:t>
            </a:r>
          </a:p>
          <a:p>
            <a:pPr lvl="1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378950"/>
            <a:ext cx="29718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9378950"/>
            <a:ext cx="2971800" cy="49371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FF629AC-C6B6-45DB-8DAC-4FDD225EBC73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9408562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
<Relationships xmlns="http://schemas.openxmlformats.org/package/2006/relationships">
  <Relationship Id="rId2" Type="http://schemas.openxmlformats.org/officeDocument/2006/relationships/slide" Target="../slides/slide4.xml" />
  <Relationship Id="rId1" Type="http://schemas.openxmlformats.org/officeDocument/2006/relationships/notesMaster" Target="../notesMasters/notesMaster1.xml" />
</Relationships>
</file>

<file path=ppt/notesSlides/_rels/notesSlide2.xml.rels>&#65279;<?xml version="1.0" encoding="utf-8" standalone="yes"?>
<Relationships xmlns="http://schemas.openxmlformats.org/package/2006/relationships">
  <Relationship Id="rId2" Type="http://schemas.openxmlformats.org/officeDocument/2006/relationships/slide" Target="../slides/slide10.xml" />
  <Relationship Id="rId1" Type="http://schemas.openxmlformats.org/officeDocument/2006/relationships/notesMaster" Target="../notesMasters/notesMaster1.xml" />
</Relationships>
</file>

<file path=ppt/notesSlides/_rels/notesSlide3.xml.rels>&#65279;<?xml version="1.0" encoding="utf-8" standalone="yes"?>
<Relationships xmlns="http://schemas.openxmlformats.org/package/2006/relationships">
  <Relationship Id="rId2" Type="http://schemas.openxmlformats.org/officeDocument/2006/relationships/slide" Target="../slides/slide11.xml" />
  <Relationship Id="rId1" Type="http://schemas.openxmlformats.org/officeDocument/2006/relationships/notesMaster" Target="../notesMasters/notesMaster1.xml" />
</Relationships>
</file>

<file path=ppt/notesSlides/_rels/notesSlide4.xml.rels>&#65279;<?xml version="1.0" encoding="utf-8" standalone="yes"?>
<Relationships xmlns="http://schemas.openxmlformats.org/package/2006/relationships">
  <Relationship Id="rId2" Type="http://schemas.openxmlformats.org/officeDocument/2006/relationships/slide" Target="../slides/slide12.xml" />
  <Relationship Id="rId1" Type="http://schemas.openxmlformats.org/officeDocument/2006/relationships/notesMaster" Target="../notesMasters/notesMaster1.xml" />
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スライド イメージ プレースホルダー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ノート プレースホルダー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en-US" smtClean="0"/>
          </a:p>
        </p:txBody>
      </p:sp>
      <p:sp>
        <p:nvSpPr>
          <p:cNvPr id="9220" name="スライド番号プレースホルダー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</a:pPr>
            <a:fld id="{F1400792-8F0F-4D2F-A153-AA60263D5EB9}" type="slidenum">
              <a:rPr lang="ja-JP" altLang="en-US" smtClean="0"/>
              <a:pPr>
                <a:spcBef>
                  <a:spcPct val="0"/>
                </a:spcBef>
              </a:pPr>
              <a:t>4</a:t>
            </a:fld>
            <a:endParaRPr lang="ja-JP" altLang="en-US" smtClean="0"/>
          </a:p>
        </p:txBody>
      </p:sp>
    </p:spTree>
    <p:extLst>
      <p:ext uri="{BB962C8B-B14F-4D97-AF65-F5344CB8AC3E}">
        <p14:creationId xmlns:p14="http://schemas.microsoft.com/office/powerpoint/2010/main" val="27620268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スライド イメージ プレースホルダー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ノート プレースホルダー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en-US" smtClean="0"/>
          </a:p>
        </p:txBody>
      </p:sp>
      <p:sp>
        <p:nvSpPr>
          <p:cNvPr id="16388" name="スライド番号プレースホルダー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</a:pPr>
            <a:fld id="{CB2BD91D-DAE2-4B89-B5A9-ADD452149008}" type="slidenum">
              <a:rPr lang="ja-JP" altLang="en-US" smtClean="0"/>
              <a:pPr>
                <a:spcBef>
                  <a:spcPct val="0"/>
                </a:spcBef>
              </a:pPr>
              <a:t>10</a:t>
            </a:fld>
            <a:endParaRPr lang="ja-JP" altLang="en-US" smtClean="0"/>
          </a:p>
        </p:txBody>
      </p:sp>
    </p:spTree>
    <p:extLst>
      <p:ext uri="{BB962C8B-B14F-4D97-AF65-F5344CB8AC3E}">
        <p14:creationId xmlns:p14="http://schemas.microsoft.com/office/powerpoint/2010/main" val="2906589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ノート プレースホルダ 2"/>
          <p:cNvSpPr>
            <a:spLocks noGrp="1"/>
          </p:cNvSpPr>
          <p:nvPr>
            <p:ph type="body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en-US" smtClean="0"/>
          </a:p>
        </p:txBody>
      </p:sp>
      <p:sp>
        <p:nvSpPr>
          <p:cNvPr id="18436" name="スライド番号プレースホルダ 3"/>
          <p:cNvSpPr txBox="1">
            <a:spLocks noChangeArrowheads="1"/>
          </p:cNvSpPr>
          <p:nvPr/>
        </p:nvSpPr>
        <p:spPr bwMode="auto">
          <a:xfrm>
            <a:off x="3884613" y="9378950"/>
            <a:ext cx="2971800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8089" tIns="44044" rIns="88089" bIns="44044" anchor="b"/>
          <a:lstStyle>
            <a:lvl1pPr defTabSz="879475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 defTabSz="879475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 defTabSz="879475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 defTabSz="879475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 defTabSz="879475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defTabSz="8794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defTabSz="8794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defTabSz="8794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defTabSz="8794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4562628A-F549-47F3-9DE8-153E4FC26A35}" type="slidenum">
              <a:rPr lang="en-US" altLang="ja-JP" sz="1100">
                <a:solidFill>
                  <a:srgbClr val="59554F"/>
                </a:solidFill>
                <a:latin typeface="Lucida Grande"/>
              </a:rPr>
              <a:pPr algn="r" eaLnBrk="1" hangingPunct="1">
                <a:spcBef>
                  <a:spcPct val="0"/>
                </a:spcBef>
              </a:pPr>
              <a:t>11</a:t>
            </a:fld>
            <a:endParaRPr lang="en-US" altLang="ja-JP" sz="1100">
              <a:solidFill>
                <a:srgbClr val="59554F"/>
              </a:solidFill>
              <a:latin typeface="Lucida Grande"/>
            </a:endParaRPr>
          </a:p>
        </p:txBody>
      </p:sp>
    </p:spTree>
    <p:extLst>
      <p:ext uri="{BB962C8B-B14F-4D97-AF65-F5344CB8AC3E}">
        <p14:creationId xmlns:p14="http://schemas.microsoft.com/office/powerpoint/2010/main" val="13263395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ノート プレースホルダ 2"/>
          <p:cNvSpPr>
            <a:spLocks noGrp="1"/>
          </p:cNvSpPr>
          <p:nvPr>
            <p:ph type="body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en-US" smtClean="0"/>
          </a:p>
        </p:txBody>
      </p:sp>
      <p:sp>
        <p:nvSpPr>
          <p:cNvPr id="20484" name="スライド番号プレースホルダ 3"/>
          <p:cNvSpPr txBox="1">
            <a:spLocks noChangeArrowheads="1"/>
          </p:cNvSpPr>
          <p:nvPr/>
        </p:nvSpPr>
        <p:spPr bwMode="auto">
          <a:xfrm>
            <a:off x="3884613" y="9378950"/>
            <a:ext cx="2971800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8089" tIns="44044" rIns="88089" bIns="44044" anchor="b"/>
          <a:lstStyle>
            <a:lvl1pPr defTabSz="879475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 defTabSz="879475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 defTabSz="879475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 defTabSz="879475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 defTabSz="879475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defTabSz="8794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defTabSz="8794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defTabSz="8794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defTabSz="8794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A9E5FB55-1190-4923-ADCD-E10BC3B04E48}" type="slidenum">
              <a:rPr lang="en-US" altLang="ja-JP" sz="1100">
                <a:solidFill>
                  <a:srgbClr val="59554F"/>
                </a:solidFill>
                <a:latin typeface="Lucida Grande"/>
              </a:rPr>
              <a:pPr algn="r" eaLnBrk="1" hangingPunct="1">
                <a:spcBef>
                  <a:spcPct val="0"/>
                </a:spcBef>
              </a:pPr>
              <a:t>12</a:t>
            </a:fld>
            <a:endParaRPr lang="en-US" altLang="ja-JP" sz="1100">
              <a:solidFill>
                <a:srgbClr val="59554F"/>
              </a:solidFill>
              <a:latin typeface="Lucida Grande"/>
            </a:endParaRPr>
          </a:p>
        </p:txBody>
      </p:sp>
    </p:spTree>
    <p:extLst>
      <p:ext uri="{BB962C8B-B14F-4D97-AF65-F5344CB8AC3E}">
        <p14:creationId xmlns:p14="http://schemas.microsoft.com/office/powerpoint/2010/main" val="2320667930"/>
      </p:ext>
    </p:extLst>
  </p:cSld>
  <p:clrMapOvr>
    <a:masterClrMapping/>
  </p:clrMapOvr>
</p:notes>
</file>

<file path=ppt/slideLayouts/_rels/slideLayout1.xml.rels>&#65279;<?xml version="1.0" encoding="utf-8" standalone="yes"?>
<Relationships xmlns="http://schemas.openxmlformats.org/package/2006/relationships">
  <Relationship Id="rId1" Type="http://schemas.openxmlformats.org/officeDocument/2006/relationships/slideMaster" Target="../slideMasters/slideMaster1.xml" />
</Relationships>
</file>

<file path=ppt/slideLayouts/_rels/slideLayout10.xml.rels>&#65279;<?xml version="1.0" encoding="utf-8" standalone="yes"?>
<Relationships xmlns="http://schemas.openxmlformats.org/package/2006/relationships">
  <Relationship Id="rId1" Type="http://schemas.openxmlformats.org/officeDocument/2006/relationships/slideMaster" Target="../slideMasters/slideMaster1.xml" />
</Relationships>
</file>

<file path=ppt/slideLayouts/_rels/slideLayout11.xml.rels>&#65279;<?xml version="1.0" encoding="utf-8" standalone="yes"?>
<Relationships xmlns="http://schemas.openxmlformats.org/package/2006/relationships">
  <Relationship Id="rId1" Type="http://schemas.openxmlformats.org/officeDocument/2006/relationships/slideMaster" Target="../slideMasters/slideMaster1.xml" />
</Relationships>
</file>

<file path=ppt/slideLayouts/_rels/slideLayout2.xml.rels>&#65279;<?xml version="1.0" encoding="utf-8" standalone="yes"?>
<Relationships xmlns="http://schemas.openxmlformats.org/package/2006/relationships">
  <Relationship Id="rId1" Type="http://schemas.openxmlformats.org/officeDocument/2006/relationships/slideMaster" Target="../slideMasters/slideMaster1.xml" />
</Relationships>
</file>

<file path=ppt/slideLayouts/_rels/slideLayout3.xml.rels>&#65279;<?xml version="1.0" encoding="utf-8" standalone="yes"?>
<Relationships xmlns="http://schemas.openxmlformats.org/package/2006/relationships">
  <Relationship Id="rId1" Type="http://schemas.openxmlformats.org/officeDocument/2006/relationships/slideMaster" Target="../slideMasters/slideMaster1.xml" />
</Relationships>
</file>

<file path=ppt/slideLayouts/_rels/slideLayout4.xml.rels>&#65279;<?xml version="1.0" encoding="utf-8" standalone="yes"?>
<Relationships xmlns="http://schemas.openxmlformats.org/package/2006/relationships">
  <Relationship Id="rId1" Type="http://schemas.openxmlformats.org/officeDocument/2006/relationships/slideMaster" Target="../slideMasters/slideMaster1.xml" />
</Relationships>
</file>

<file path=ppt/slideLayouts/_rels/slideLayout5.xml.rels>&#65279;<?xml version="1.0" encoding="utf-8" standalone="yes"?>
<Relationships xmlns="http://schemas.openxmlformats.org/package/2006/relationships">
  <Relationship Id="rId1" Type="http://schemas.openxmlformats.org/officeDocument/2006/relationships/slideMaster" Target="../slideMasters/slideMaster1.xml" />
</Relationships>
</file>

<file path=ppt/slideLayouts/_rels/slideLayout6.xml.rels>&#65279;<?xml version="1.0" encoding="utf-8" standalone="yes"?>
<Relationships xmlns="http://schemas.openxmlformats.org/package/2006/relationships">
  <Relationship Id="rId1" Type="http://schemas.openxmlformats.org/officeDocument/2006/relationships/slideMaster" Target="../slideMasters/slideMaster1.xml" />
</Relationships>
</file>

<file path=ppt/slideLayouts/_rels/slideLayout7.xml.rels>&#65279;<?xml version="1.0" encoding="utf-8" standalone="yes"?>
<Relationships xmlns="http://schemas.openxmlformats.org/package/2006/relationships">
  <Relationship Id="rId1" Type="http://schemas.openxmlformats.org/officeDocument/2006/relationships/slideMaster" Target="../slideMasters/slideMaster1.xml" />
</Relationships>
</file>

<file path=ppt/slideLayouts/_rels/slideLayout8.xml.rels>&#65279;<?xml version="1.0" encoding="utf-8" standalone="yes"?>
<Relationships xmlns="http://schemas.openxmlformats.org/package/2006/relationships">
  <Relationship Id="rId1" Type="http://schemas.openxmlformats.org/officeDocument/2006/relationships/slideMaster" Target="../slideMasters/slideMaster1.xml" />
</Relationships>
</file>

<file path=ppt/slideLayouts/_rels/slideLayout9.xml.rels>&#65279;<?xml version="1.0" encoding="utf-8" standalone="yes"?>
<Relationships xmlns="http://schemas.openxmlformats.org/package/2006/relationships">
  <Relationship Id="rId1" Type="http://schemas.openxmlformats.org/officeDocument/2006/relationships/slideMaster" Target="../slideMasters/slideMaster1.xml" />
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71394-1986-4F0E-A9CF-D5DA9A3EB25C}" type="datetimeFigureOut">
              <a:rPr lang="ja-JP" altLang="en-US"/>
              <a:pPr>
                <a:defRPr/>
              </a:pPr>
              <a:t>2020/3/23</a:t>
            </a:fld>
            <a:endParaRPr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871493-AA34-4FCE-BBED-F9C5BFD0A40A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3231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8B88FC-645A-44AC-8809-FA22C41AB206}" type="datetimeFigureOut">
              <a:rPr lang="ja-JP" altLang="en-US"/>
              <a:pPr>
                <a:defRPr/>
              </a:pPr>
              <a:t>2020/3/23</a:t>
            </a:fld>
            <a:endParaRPr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A94711-433C-4763-A76B-C185B285A17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4862496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6BE56D-E0DB-4597-B4B9-89EB2896EA04}" type="datetimeFigureOut">
              <a:rPr lang="ja-JP" altLang="en-US"/>
              <a:pPr>
                <a:defRPr/>
              </a:pPr>
              <a:t>2020/3/23</a:t>
            </a:fld>
            <a:endParaRPr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742E39-EA2D-45CA-A5F8-E3BC8291495A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81992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840A0F-6FA9-4D9F-AEAA-6F3D8B0AA5E3}" type="datetimeFigureOut">
              <a:rPr lang="ja-JP" altLang="en-US"/>
              <a:pPr>
                <a:defRPr/>
              </a:pPr>
              <a:t>2020/3/23</a:t>
            </a:fld>
            <a:endParaRPr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403608-8F72-479A-AF28-A21219A93AF3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77232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0504F1-0682-4090-9D0D-44AF7B58CD5C}" type="datetimeFigureOut">
              <a:rPr lang="ja-JP" altLang="en-US"/>
              <a:pPr>
                <a:defRPr/>
              </a:pPr>
              <a:t>2020/3/23</a:t>
            </a:fld>
            <a:endParaRPr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6EF853-F34C-4DA1-9631-5A818C00584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3044479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061204-7578-4DBD-B80D-1456B13A9AF1}" type="datetimeFigureOut">
              <a:rPr lang="ja-JP" altLang="en-US"/>
              <a:pPr>
                <a:defRPr/>
              </a:pPr>
              <a:t>2020/3/23</a:t>
            </a:fld>
            <a:endParaRPr lang="ja-JP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DA8FAF-686A-43B5-8D36-0EA0165957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6452675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2" y="1812927"/>
            <a:ext cx="347127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280" y="1812927"/>
            <a:ext cx="347127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62E372-CE6F-4159-818F-1B4195547339}" type="datetimeFigureOut">
              <a:rPr lang="ja-JP" altLang="en-US"/>
              <a:pPr>
                <a:defRPr/>
              </a:pPr>
              <a:t>2020/3/23</a:t>
            </a:fld>
            <a:endParaRPr lang="ja-JP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AD5243-7616-4FA3-A9FC-03B666D7AE6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804840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C41DA4-57A2-4DDD-94BF-65DFD59A28F7}" type="datetimeFigureOut">
              <a:rPr lang="ja-JP" altLang="en-US"/>
              <a:pPr>
                <a:defRPr/>
              </a:pPr>
              <a:t>2020/3/23</a:t>
            </a:fld>
            <a:endParaRPr lang="ja-JP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C25907-F74E-47C8-BFDB-0E92D7E0962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7207105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9B62FE-CB0D-49DA-B415-90CBEE739A35}" type="datetimeFigureOut">
              <a:rPr lang="ja-JP" altLang="en-US"/>
              <a:pPr>
                <a:defRPr/>
              </a:pPr>
              <a:t>2020/3/23</a:t>
            </a:fld>
            <a:endParaRPr lang="ja-JP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BE77A1-1FDF-4E07-99D9-8CCC9D7AD87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817094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9FC7DB-73A7-4079-98A8-02D31A8BE943}" type="datetimeFigureOut">
              <a:rPr lang="ja-JP" altLang="en-US"/>
              <a:pPr>
                <a:defRPr/>
              </a:pPr>
              <a:t>2020/3/23</a:t>
            </a:fld>
            <a:endParaRPr lang="ja-JP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6980D5-1B06-43D0-BCAD-09FE73A942B7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0675317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4516438" y="993775"/>
            <a:ext cx="1846262" cy="1530350"/>
            <a:chOff x="4718762" y="993075"/>
            <a:chExt cx="1847138" cy="1530439"/>
          </a:xfrm>
        </p:grpSpPr>
        <p:sp>
          <p:nvSpPr>
            <p:cNvPr id="6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1387058"/>
            <a:ext cx="3297953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3" y="2500312"/>
            <a:ext cx="3297954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674192" y="1601512"/>
            <a:ext cx="3429000" cy="3429000"/>
          </a:xfrm>
          <a:prstGeom prst="ellips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txBody>
          <a:bodyPr rtlCol="0">
            <a:normAutofit/>
          </a:bodyPr>
          <a:lstStyle/>
          <a:p>
            <a:pPr lvl="0"/>
            <a:r>
              <a:rPr lang="ja-JP" altLang="en-US" noProof="0"/>
              <a:t>アイコンをクリックして図を追加</a:t>
            </a:r>
            <a:endParaRPr lang="en-US" noProof="0"/>
          </a:p>
        </p:txBody>
      </p:sp>
      <p:sp>
        <p:nvSpPr>
          <p:cNvPr id="14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20473A-D477-4DE0-9FDB-37CD711349B5}" type="datetimeFigureOut">
              <a:rPr lang="ja-JP" altLang="en-US"/>
              <a:pPr>
                <a:defRPr/>
              </a:pPr>
              <a:t>2020/3/23</a:t>
            </a:fld>
            <a:endParaRPr lang="ja-JP" altLang="en-US"/>
          </a:p>
        </p:txBody>
      </p:sp>
      <p:sp>
        <p:nvSpPr>
          <p:cNvPr id="15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16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DE63E2-8030-4C7A-AF14-9DEDA8416A1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110701116"/>
      </p:ext>
    </p:extLst>
  </p:cSld>
  <p:clrMapOvr>
    <a:masterClrMapping/>
  </p:clrMapOvr>
</p:sldLayout>
</file>

<file path=ppt/slideMasters/_rels/slideMaster1.xml.rels>&#65279;<?xml version="1.0" encoding="utf-8" standalone="yes"?>
<Relationships xmlns="http://schemas.openxmlformats.org/package/2006/relationships">
  <Relationship Id="rId8" Type="http://schemas.openxmlformats.org/officeDocument/2006/relationships/slideLayout" Target="../slideLayouts/slideLayout8.xml" />
  <Relationship Id="rId3" Type="http://schemas.openxmlformats.org/officeDocument/2006/relationships/slideLayout" Target="../slideLayouts/slideLayout3.xml" />
  <Relationship Id="rId7" Type="http://schemas.openxmlformats.org/officeDocument/2006/relationships/slideLayout" Target="../slideLayouts/slideLayout7.xml" />
  <Relationship Id="rId12" Type="http://schemas.openxmlformats.org/officeDocument/2006/relationships/theme" Target="../theme/theme1.xml" />
  <Relationship Id="rId2" Type="http://schemas.openxmlformats.org/officeDocument/2006/relationships/slideLayout" Target="../slideLayouts/slideLayout2.xml" />
  <Relationship Id="rId1" Type="http://schemas.openxmlformats.org/officeDocument/2006/relationships/slideLayout" Target="../slideLayouts/slideLayout1.xml" />
  <Relationship Id="rId6" Type="http://schemas.openxmlformats.org/officeDocument/2006/relationships/slideLayout" Target="../slideLayouts/slideLayout6.xml" />
  <Relationship Id="rId11" Type="http://schemas.openxmlformats.org/officeDocument/2006/relationships/slideLayout" Target="../slideLayouts/slideLayout11.xml" />
  <Relationship Id="rId5" Type="http://schemas.openxmlformats.org/officeDocument/2006/relationships/slideLayout" Target="../slideLayouts/slideLayout5.xml" />
  <Relationship Id="rId10" Type="http://schemas.openxmlformats.org/officeDocument/2006/relationships/slideLayout" Target="../slideLayouts/slideLayout10.xml" />
  <Relationship Id="rId4" Type="http://schemas.openxmlformats.org/officeDocument/2006/relationships/slideLayout" Target="../slideLayouts/slideLayout4.xml" />
  <Relationship Id="rId9" Type="http://schemas.openxmlformats.org/officeDocument/2006/relationships/slideLayout" Target="../slideLayouts/slideLayout9.xml" />
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E39321"/>
            </a:gs>
            <a:gs pos="100000">
              <a:srgbClr val="D030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Oval 55"/>
          <p:cNvSpPr>
            <a:spLocks noChangeAspect="1"/>
          </p:cNvSpPr>
          <p:nvPr/>
        </p:nvSpPr>
        <p:spPr>
          <a:xfrm>
            <a:off x="-69625" y="4042576"/>
            <a:ext cx="1743945" cy="1909234"/>
          </a:xfrm>
          <a:custGeom>
            <a:avLst/>
            <a:gdLst/>
            <a:ahLst/>
            <a:cxnLst/>
            <a:rect l="l" t="t" r="r" b="b"/>
            <a:pathLst>
              <a:path w="1743945" h="1909234">
                <a:moveTo>
                  <a:pt x="789328" y="0"/>
                </a:moveTo>
                <a:cubicBezTo>
                  <a:pt x="1316548" y="0"/>
                  <a:pt x="1743945" y="427397"/>
                  <a:pt x="1743945" y="954617"/>
                </a:cubicBezTo>
                <a:cubicBezTo>
                  <a:pt x="1743945" y="1481837"/>
                  <a:pt x="1316548" y="1909234"/>
                  <a:pt x="789328" y="1909234"/>
                </a:cubicBezTo>
                <a:cubicBezTo>
                  <a:pt x="461080" y="1909234"/>
                  <a:pt x="171527" y="1743562"/>
                  <a:pt x="0" y="1491086"/>
                </a:cubicBezTo>
                <a:lnTo>
                  <a:pt x="0" y="418149"/>
                </a:lnTo>
                <a:cubicBezTo>
                  <a:pt x="171527" y="165673"/>
                  <a:pt x="461080" y="0"/>
                  <a:pt x="789328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3" name="Oval 52"/>
          <p:cNvSpPr>
            <a:spLocks noChangeAspect="1"/>
          </p:cNvSpPr>
          <p:nvPr/>
        </p:nvSpPr>
        <p:spPr>
          <a:xfrm>
            <a:off x="520638" y="1095310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2" name="Oval 51"/>
          <p:cNvSpPr>
            <a:spLocks noChangeAspect="1"/>
          </p:cNvSpPr>
          <p:nvPr/>
        </p:nvSpPr>
        <p:spPr>
          <a:xfrm>
            <a:off x="1878729" y="28293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4" name="Oval 53"/>
          <p:cNvSpPr>
            <a:spLocks noChangeAspect="1"/>
          </p:cNvSpPr>
          <p:nvPr/>
        </p:nvSpPr>
        <p:spPr>
          <a:xfrm>
            <a:off x="520637" y="5729135"/>
            <a:ext cx="1909234" cy="1193756"/>
          </a:xfrm>
          <a:custGeom>
            <a:avLst/>
            <a:gdLst/>
            <a:ahLst/>
            <a:cxnLst/>
            <a:rect l="l" t="t" r="r" b="b"/>
            <a:pathLst>
              <a:path w="1909234" h="1193756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037305"/>
                  <a:pt x="1898721" y="1117537"/>
                  <a:pt x="1877819" y="1193756"/>
                </a:cubicBezTo>
                <a:lnTo>
                  <a:pt x="31415" y="1193756"/>
                </a:lnTo>
                <a:cubicBezTo>
                  <a:pt x="10513" y="1117537"/>
                  <a:pt x="0" y="103730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0" name="Oval 129"/>
          <p:cNvSpPr>
            <a:spLocks noChangeAspect="1"/>
          </p:cNvSpPr>
          <p:nvPr/>
        </p:nvSpPr>
        <p:spPr>
          <a:xfrm>
            <a:off x="-46711" y="-61709"/>
            <a:ext cx="1449107" cy="1677064"/>
          </a:xfrm>
          <a:custGeom>
            <a:avLst/>
            <a:gdLst/>
            <a:ahLst/>
            <a:cxnLst/>
            <a:rect l="l" t="t" r="r" b="b"/>
            <a:pathLst>
              <a:path w="1449107" h="1677064">
                <a:moveTo>
                  <a:pt x="0" y="0"/>
                </a:moveTo>
                <a:lnTo>
                  <a:pt x="1112019" y="0"/>
                </a:lnTo>
                <a:cubicBezTo>
                  <a:pt x="1319407" y="171874"/>
                  <a:pt x="1449107" y="432014"/>
                  <a:pt x="1449107" y="722447"/>
                </a:cubicBezTo>
                <a:cubicBezTo>
                  <a:pt x="1449107" y="1249667"/>
                  <a:pt x="1021710" y="1677064"/>
                  <a:pt x="494490" y="1677064"/>
                </a:cubicBezTo>
                <a:cubicBezTo>
                  <a:pt x="313232" y="1677064"/>
                  <a:pt x="143772" y="1626546"/>
                  <a:pt x="0" y="1537872"/>
                </a:cubicBezTo>
                <a:close/>
              </a:path>
            </a:pathLst>
          </a:custGeom>
          <a:solidFill>
            <a:schemeClr val="tx2">
              <a:lumMod val="75000"/>
              <a:alpha val="14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1" name="Oval 130"/>
          <p:cNvSpPr>
            <a:spLocks noChangeAspect="1"/>
          </p:cNvSpPr>
          <p:nvPr/>
        </p:nvSpPr>
        <p:spPr>
          <a:xfrm>
            <a:off x="924113" y="-16162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2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2" name="Oval 131"/>
          <p:cNvSpPr>
            <a:spLocks noChangeAspect="1"/>
          </p:cNvSpPr>
          <p:nvPr/>
        </p:nvSpPr>
        <p:spPr>
          <a:xfrm>
            <a:off x="0" y="66073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3" name="Oval 132"/>
          <p:cNvSpPr>
            <a:spLocks noChangeAspect="1"/>
          </p:cNvSpPr>
          <p:nvPr/>
        </p:nvSpPr>
        <p:spPr>
          <a:xfrm>
            <a:off x="7497531" y="-61709"/>
            <a:ext cx="1694467" cy="1677064"/>
          </a:xfrm>
          <a:custGeom>
            <a:avLst/>
            <a:gdLst/>
            <a:ahLst/>
            <a:cxnLst/>
            <a:rect l="l" t="t" r="r" b="b"/>
            <a:pathLst>
              <a:path w="1694467" h="1677064">
                <a:moveTo>
                  <a:pt x="337088" y="0"/>
                </a:moveTo>
                <a:lnTo>
                  <a:pt x="1573463" y="0"/>
                </a:lnTo>
                <a:cubicBezTo>
                  <a:pt x="1618202" y="37449"/>
                  <a:pt x="1658454" y="79950"/>
                  <a:pt x="1694467" y="126010"/>
                </a:cubicBezTo>
                <a:lnTo>
                  <a:pt x="1694467" y="1318884"/>
                </a:lnTo>
                <a:cubicBezTo>
                  <a:pt x="1522840" y="1538397"/>
                  <a:pt x="1254922" y="1677064"/>
                  <a:pt x="954617" y="1677064"/>
                </a:cubicBezTo>
                <a:cubicBezTo>
                  <a:pt x="427397" y="1677064"/>
                  <a:pt x="0" y="1249667"/>
                  <a:pt x="0" y="722447"/>
                </a:cubicBezTo>
                <a:cubicBezTo>
                  <a:pt x="0" y="432014"/>
                  <a:pt x="129700" y="171874"/>
                  <a:pt x="337088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4" name="Oval 133"/>
          <p:cNvSpPr>
            <a:spLocks noChangeAspect="1"/>
          </p:cNvSpPr>
          <p:nvPr/>
        </p:nvSpPr>
        <p:spPr>
          <a:xfrm>
            <a:off x="6117502" y="-61708"/>
            <a:ext cx="1909234" cy="1705448"/>
          </a:xfrm>
          <a:custGeom>
            <a:avLst/>
            <a:gdLst/>
            <a:ahLst/>
            <a:cxnLst/>
            <a:rect l="l" t="t" r="r" b="b"/>
            <a:pathLst>
              <a:path w="1909234" h="1705448">
                <a:moveTo>
                  <a:pt x="371490" y="0"/>
                </a:moveTo>
                <a:lnTo>
                  <a:pt x="1537745" y="0"/>
                </a:lnTo>
                <a:cubicBezTo>
                  <a:pt x="1764760" y="171517"/>
                  <a:pt x="1909234" y="444302"/>
                  <a:pt x="1909234" y="750831"/>
                </a:cubicBezTo>
                <a:cubicBezTo>
                  <a:pt x="1909234" y="1278051"/>
                  <a:pt x="1481837" y="1705448"/>
                  <a:pt x="954617" y="1705448"/>
                </a:cubicBezTo>
                <a:cubicBezTo>
                  <a:pt x="427397" y="1705448"/>
                  <a:pt x="0" y="1278051"/>
                  <a:pt x="0" y="750831"/>
                </a:cubicBezTo>
                <a:cubicBezTo>
                  <a:pt x="0" y="444302"/>
                  <a:pt x="144474" y="171517"/>
                  <a:pt x="37149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5" name="Oval 134"/>
          <p:cNvSpPr>
            <a:spLocks noChangeAspect="1"/>
          </p:cNvSpPr>
          <p:nvPr/>
        </p:nvSpPr>
        <p:spPr>
          <a:xfrm>
            <a:off x="7494454" y="1095309"/>
            <a:ext cx="1697544" cy="1909234"/>
          </a:xfrm>
          <a:custGeom>
            <a:avLst/>
            <a:gdLst/>
            <a:ahLst/>
            <a:cxnLst/>
            <a:rect l="l" t="t" r="r" b="b"/>
            <a:pathLst>
              <a:path w="1697544" h="1909234">
                <a:moveTo>
                  <a:pt x="954617" y="0"/>
                </a:moveTo>
                <a:cubicBezTo>
                  <a:pt x="1256666" y="0"/>
                  <a:pt x="1525952" y="140283"/>
                  <a:pt x="1697544" y="361910"/>
                </a:cubicBezTo>
                <a:lnTo>
                  <a:pt x="1697544" y="1547324"/>
                </a:lnTo>
                <a:cubicBezTo>
                  <a:pt x="1525952" y="1768951"/>
                  <a:pt x="1256666" y="1909234"/>
                  <a:pt x="954617" y="1909234"/>
                </a:cubicBezTo>
                <a:cubicBezTo>
                  <a:pt x="427397" y="1909234"/>
                  <a:pt x="0" y="1481837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6" name="Oval 135"/>
          <p:cNvSpPr>
            <a:spLocks noChangeAspect="1"/>
          </p:cNvSpPr>
          <p:nvPr/>
        </p:nvSpPr>
        <p:spPr>
          <a:xfrm>
            <a:off x="8056674" y="5140346"/>
            <a:ext cx="1137194" cy="1759729"/>
          </a:xfrm>
          <a:custGeom>
            <a:avLst/>
            <a:gdLst/>
            <a:ahLst/>
            <a:cxnLst/>
            <a:rect l="l" t="t" r="r" b="b"/>
            <a:pathLst>
              <a:path w="1137194" h="1759729">
                <a:moveTo>
                  <a:pt x="954617" y="0"/>
                </a:moveTo>
                <a:cubicBezTo>
                  <a:pt x="1017088" y="0"/>
                  <a:pt x="1078157" y="6001"/>
                  <a:pt x="1137194" y="17897"/>
                </a:cubicBezTo>
                <a:lnTo>
                  <a:pt x="1137194" y="1759729"/>
                </a:lnTo>
                <a:lnTo>
                  <a:pt x="443151" y="1759729"/>
                </a:lnTo>
                <a:cubicBezTo>
                  <a:pt x="176544" y="1591075"/>
                  <a:pt x="0" y="1293463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7" name="Oval 136"/>
          <p:cNvSpPr>
            <a:spLocks noChangeAspect="1"/>
          </p:cNvSpPr>
          <p:nvPr/>
        </p:nvSpPr>
        <p:spPr>
          <a:xfrm>
            <a:off x="6661711" y="4362912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8" name="Oval 137"/>
          <p:cNvSpPr>
            <a:spLocks noChangeAspect="1"/>
          </p:cNvSpPr>
          <p:nvPr/>
        </p:nvSpPr>
        <p:spPr>
          <a:xfrm>
            <a:off x="-69625" y="4948766"/>
            <a:ext cx="1353860" cy="1909234"/>
          </a:xfrm>
          <a:custGeom>
            <a:avLst/>
            <a:gdLst/>
            <a:ahLst/>
            <a:cxnLst/>
            <a:rect l="l" t="t" r="r" b="b"/>
            <a:pathLst>
              <a:path w="1353860" h="1909234">
                <a:moveTo>
                  <a:pt x="399243" y="0"/>
                </a:moveTo>
                <a:cubicBezTo>
                  <a:pt x="926463" y="0"/>
                  <a:pt x="1353860" y="427397"/>
                  <a:pt x="1353860" y="954617"/>
                </a:cubicBezTo>
                <a:cubicBezTo>
                  <a:pt x="1353860" y="1481837"/>
                  <a:pt x="926463" y="1909234"/>
                  <a:pt x="399243" y="1909234"/>
                </a:cubicBezTo>
                <a:cubicBezTo>
                  <a:pt x="256544" y="1909234"/>
                  <a:pt x="121158" y="1877924"/>
                  <a:pt x="0" y="1820890"/>
                </a:cubicBezTo>
                <a:lnTo>
                  <a:pt x="0" y="88345"/>
                </a:lnTo>
                <a:cubicBezTo>
                  <a:pt x="121158" y="31311"/>
                  <a:pt x="256544" y="0"/>
                  <a:pt x="399243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9" name="Oval 138"/>
          <p:cNvSpPr>
            <a:spLocks noChangeAspect="1"/>
          </p:cNvSpPr>
          <p:nvPr/>
        </p:nvSpPr>
        <p:spPr>
          <a:xfrm>
            <a:off x="708471" y="479033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40" name="Oval 139"/>
          <p:cNvSpPr>
            <a:spLocks noChangeAspect="1"/>
          </p:cNvSpPr>
          <p:nvPr/>
        </p:nvSpPr>
        <p:spPr>
          <a:xfrm>
            <a:off x="6117503" y="78398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41" name="Oval 140"/>
          <p:cNvSpPr>
            <a:spLocks noChangeAspect="1"/>
          </p:cNvSpPr>
          <p:nvPr/>
        </p:nvSpPr>
        <p:spPr>
          <a:xfrm>
            <a:off x="6459053" y="514034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18" name="Oval 117"/>
          <p:cNvSpPr>
            <a:spLocks noChangeAspect="1"/>
          </p:cNvSpPr>
          <p:nvPr/>
        </p:nvSpPr>
        <p:spPr>
          <a:xfrm>
            <a:off x="8398204" y="597861"/>
            <a:ext cx="793794" cy="1252918"/>
          </a:xfrm>
          <a:custGeom>
            <a:avLst/>
            <a:gdLst/>
            <a:ahLst/>
            <a:cxnLst/>
            <a:rect l="l" t="t" r="r" b="b"/>
            <a:pathLst>
              <a:path w="793794" h="1252918">
                <a:moveTo>
                  <a:pt x="626459" y="0"/>
                </a:moveTo>
                <a:cubicBezTo>
                  <a:pt x="684682" y="0"/>
                  <a:pt x="741049" y="7943"/>
                  <a:pt x="793794" y="25480"/>
                </a:cubicBezTo>
                <a:lnTo>
                  <a:pt x="793794" y="1227438"/>
                </a:lnTo>
                <a:cubicBezTo>
                  <a:pt x="741049" y="1244975"/>
                  <a:pt x="684682" y="1252918"/>
                  <a:pt x="626459" y="1252918"/>
                </a:cubicBezTo>
                <a:cubicBezTo>
                  <a:pt x="280475" y="1252918"/>
                  <a:pt x="0" y="972443"/>
                  <a:pt x="0" y="626459"/>
                </a:cubicBezTo>
                <a:cubicBezTo>
                  <a:pt x="0" y="280475"/>
                  <a:pt x="280475" y="0"/>
                  <a:pt x="626459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9" name="Oval 118"/>
          <p:cNvSpPr>
            <a:spLocks noChangeAspect="1"/>
          </p:cNvSpPr>
          <p:nvPr/>
        </p:nvSpPr>
        <p:spPr>
          <a:xfrm>
            <a:off x="6350100" y="206512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0" name="Oval 119"/>
          <p:cNvSpPr>
            <a:spLocks noChangeAspect="1"/>
          </p:cNvSpPr>
          <p:nvPr/>
        </p:nvSpPr>
        <p:spPr>
          <a:xfrm>
            <a:off x="6872127" y="1450645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1" name="Oval 120"/>
          <p:cNvSpPr>
            <a:spLocks noChangeAspect="1"/>
          </p:cNvSpPr>
          <p:nvPr/>
        </p:nvSpPr>
        <p:spPr>
          <a:xfrm>
            <a:off x="7219068" y="2049927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2" name="Oval 121"/>
          <p:cNvSpPr>
            <a:spLocks noChangeAspect="1"/>
          </p:cNvSpPr>
          <p:nvPr/>
        </p:nvSpPr>
        <p:spPr>
          <a:xfrm>
            <a:off x="7749416" y="2661634"/>
            <a:ext cx="721308" cy="721308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3" name="Oval 122"/>
          <p:cNvSpPr>
            <a:spLocks noChangeAspect="1"/>
          </p:cNvSpPr>
          <p:nvPr/>
        </p:nvSpPr>
        <p:spPr>
          <a:xfrm>
            <a:off x="685054" y="-100976"/>
            <a:ext cx="1193676" cy="697815"/>
          </a:xfrm>
          <a:custGeom>
            <a:avLst/>
            <a:gdLst/>
            <a:ahLst/>
            <a:cxnLst/>
            <a:rect l="l" t="t" r="r" b="b"/>
            <a:pathLst>
              <a:path w="1193676" h="697815">
                <a:moveTo>
                  <a:pt x="10179" y="0"/>
                </a:moveTo>
                <a:lnTo>
                  <a:pt x="1183497" y="0"/>
                </a:lnTo>
                <a:cubicBezTo>
                  <a:pt x="1190746" y="32633"/>
                  <a:pt x="1193676" y="66463"/>
                  <a:pt x="1193676" y="100977"/>
                </a:cubicBezTo>
                <a:cubicBezTo>
                  <a:pt x="1193676" y="430602"/>
                  <a:pt x="926463" y="697815"/>
                  <a:pt x="596838" y="697815"/>
                </a:cubicBezTo>
                <a:cubicBezTo>
                  <a:pt x="267213" y="697815"/>
                  <a:pt x="0" y="430602"/>
                  <a:pt x="0" y="100977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4" name="Oval 123"/>
          <p:cNvSpPr>
            <a:spLocks noChangeAspect="1"/>
          </p:cNvSpPr>
          <p:nvPr/>
        </p:nvSpPr>
        <p:spPr>
          <a:xfrm>
            <a:off x="1502638" y="-100976"/>
            <a:ext cx="1029028" cy="459889"/>
          </a:xfrm>
          <a:custGeom>
            <a:avLst/>
            <a:gdLst/>
            <a:ahLst/>
            <a:cxnLst/>
            <a:rect l="l" t="t" r="r" b="b"/>
            <a:pathLst>
              <a:path w="1029028" h="459889">
                <a:moveTo>
                  <a:pt x="0" y="0"/>
                </a:moveTo>
                <a:lnTo>
                  <a:pt x="1029028" y="0"/>
                </a:lnTo>
                <a:cubicBezTo>
                  <a:pt x="1001386" y="259074"/>
                  <a:pt x="781401" y="459889"/>
                  <a:pt x="514514" y="459889"/>
                </a:cubicBezTo>
                <a:cubicBezTo>
                  <a:pt x="247627" y="459889"/>
                  <a:pt x="27642" y="259074"/>
                  <a:pt x="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5" name="Oval 124"/>
          <p:cNvSpPr>
            <a:spLocks noChangeAspect="1"/>
          </p:cNvSpPr>
          <p:nvPr/>
        </p:nvSpPr>
        <p:spPr>
          <a:xfrm>
            <a:off x="-69624" y="-100976"/>
            <a:ext cx="590263" cy="612289"/>
          </a:xfrm>
          <a:custGeom>
            <a:avLst/>
            <a:gdLst/>
            <a:ahLst/>
            <a:cxnLst/>
            <a:rect l="l" t="t" r="r" b="b"/>
            <a:pathLst>
              <a:path w="590263" h="612289">
                <a:moveTo>
                  <a:pt x="0" y="0"/>
                </a:moveTo>
                <a:lnTo>
                  <a:pt x="581024" y="0"/>
                </a:lnTo>
                <a:cubicBezTo>
                  <a:pt x="587493" y="29611"/>
                  <a:pt x="590263" y="60308"/>
                  <a:pt x="590263" y="91651"/>
                </a:cubicBezTo>
                <a:cubicBezTo>
                  <a:pt x="590263" y="379191"/>
                  <a:pt x="357165" y="612289"/>
                  <a:pt x="69625" y="612289"/>
                </a:cubicBezTo>
                <a:lnTo>
                  <a:pt x="0" y="605270"/>
                </a:ln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6" name="Oval 125"/>
          <p:cNvSpPr>
            <a:spLocks noChangeAspect="1"/>
          </p:cNvSpPr>
          <p:nvPr/>
        </p:nvSpPr>
        <p:spPr>
          <a:xfrm>
            <a:off x="277432" y="4321783"/>
            <a:ext cx="1396887" cy="1396887"/>
          </a:xfrm>
          <a:prstGeom prst="ellipse">
            <a:avLst/>
          </a:pr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7" name="Oval 126"/>
          <p:cNvSpPr>
            <a:spLocks noChangeAspect="1"/>
          </p:cNvSpPr>
          <p:nvPr/>
        </p:nvSpPr>
        <p:spPr>
          <a:xfrm>
            <a:off x="5792131" y="6489965"/>
            <a:ext cx="1115939" cy="443769"/>
          </a:xfrm>
          <a:custGeom>
            <a:avLst/>
            <a:gdLst/>
            <a:ahLst/>
            <a:cxnLst/>
            <a:rect l="l" t="t" r="r" b="b"/>
            <a:pathLst>
              <a:path w="1115939" h="443769">
                <a:moveTo>
                  <a:pt x="557969" y="0"/>
                </a:moveTo>
                <a:cubicBezTo>
                  <a:pt x="830120" y="0"/>
                  <a:pt x="1058049" y="189335"/>
                  <a:pt x="1115939" y="443769"/>
                </a:cubicBezTo>
                <a:lnTo>
                  <a:pt x="0" y="443769"/>
                </a:lnTo>
                <a:cubicBezTo>
                  <a:pt x="57889" y="189335"/>
                  <a:pt x="285818" y="0"/>
                  <a:pt x="55796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8" name="Oval 127"/>
          <p:cNvSpPr>
            <a:spLocks noChangeAspect="1"/>
          </p:cNvSpPr>
          <p:nvPr/>
        </p:nvSpPr>
        <p:spPr>
          <a:xfrm>
            <a:off x="6127999" y="6408840"/>
            <a:ext cx="1237019" cy="524894"/>
          </a:xfrm>
          <a:custGeom>
            <a:avLst/>
            <a:gdLst/>
            <a:ahLst/>
            <a:cxnLst/>
            <a:rect l="l" t="t" r="r" b="b"/>
            <a:pathLst>
              <a:path w="1237019" h="524894">
                <a:moveTo>
                  <a:pt x="618509" y="0"/>
                </a:moveTo>
                <a:cubicBezTo>
                  <a:pt x="930325" y="0"/>
                  <a:pt x="1189147" y="226891"/>
                  <a:pt x="1237019" y="524894"/>
                </a:cubicBezTo>
                <a:lnTo>
                  <a:pt x="0" y="524894"/>
                </a:lnTo>
                <a:cubicBezTo>
                  <a:pt x="47872" y="226891"/>
                  <a:pt x="306694" y="0"/>
                  <a:pt x="61850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9" name="Oval 128"/>
          <p:cNvSpPr>
            <a:spLocks noChangeAspect="1"/>
          </p:cNvSpPr>
          <p:nvPr/>
        </p:nvSpPr>
        <p:spPr>
          <a:xfrm>
            <a:off x="7577655" y="6408841"/>
            <a:ext cx="1211408" cy="524893"/>
          </a:xfrm>
          <a:custGeom>
            <a:avLst/>
            <a:gdLst/>
            <a:ahLst/>
            <a:cxnLst/>
            <a:rect l="l" t="t" r="r" b="b"/>
            <a:pathLst>
              <a:path w="1211408" h="524893">
                <a:moveTo>
                  <a:pt x="605704" y="0"/>
                </a:moveTo>
                <a:cubicBezTo>
                  <a:pt x="914574" y="0"/>
                  <a:pt x="1170243" y="227782"/>
                  <a:pt x="1211408" y="524893"/>
                </a:cubicBezTo>
                <a:lnTo>
                  <a:pt x="0" y="524893"/>
                </a:lnTo>
                <a:cubicBezTo>
                  <a:pt x="41165" y="227782"/>
                  <a:pt x="296834" y="0"/>
                  <a:pt x="605704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7" name="Oval 96"/>
          <p:cNvSpPr>
            <a:spLocks noChangeAspect="1"/>
          </p:cNvSpPr>
          <p:nvPr/>
        </p:nvSpPr>
        <p:spPr>
          <a:xfrm>
            <a:off x="11113" y="4941888"/>
            <a:ext cx="611187" cy="61118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8" name="Oval 97"/>
          <p:cNvSpPr>
            <a:spLocks noChangeAspect="1"/>
          </p:cNvSpPr>
          <p:nvPr/>
        </p:nvSpPr>
        <p:spPr>
          <a:xfrm>
            <a:off x="-69625" y="6172569"/>
            <a:ext cx="778097" cy="750322"/>
          </a:xfrm>
          <a:custGeom>
            <a:avLst/>
            <a:gdLst/>
            <a:ahLst/>
            <a:cxnLst/>
            <a:rect l="l" t="t" r="r" b="b"/>
            <a:pathLst>
              <a:path w="778097" h="750322">
                <a:moveTo>
                  <a:pt x="261411" y="0"/>
                </a:moveTo>
                <a:cubicBezTo>
                  <a:pt x="546769" y="0"/>
                  <a:pt x="778097" y="231328"/>
                  <a:pt x="778097" y="516686"/>
                </a:cubicBezTo>
                <a:cubicBezTo>
                  <a:pt x="778097" y="601179"/>
                  <a:pt x="757816" y="680934"/>
                  <a:pt x="719843" y="750322"/>
                </a:cubicBezTo>
                <a:lnTo>
                  <a:pt x="0" y="750322"/>
                </a:lnTo>
                <a:lnTo>
                  <a:pt x="0" y="73330"/>
                </a:lnTo>
                <a:cubicBezTo>
                  <a:pt x="75863" y="26083"/>
                  <a:pt x="165591" y="0"/>
                  <a:pt x="26141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9" name="Oval 98"/>
          <p:cNvSpPr>
            <a:spLocks noChangeAspect="1"/>
          </p:cNvSpPr>
          <p:nvPr/>
        </p:nvSpPr>
        <p:spPr>
          <a:xfrm>
            <a:off x="-69625" y="5158575"/>
            <a:ext cx="563524" cy="897560"/>
          </a:xfrm>
          <a:custGeom>
            <a:avLst/>
            <a:gdLst/>
            <a:ahLst/>
            <a:cxnLst/>
            <a:rect l="l" t="t" r="r" b="b"/>
            <a:pathLst>
              <a:path w="563524" h="897560">
                <a:moveTo>
                  <a:pt x="114744" y="0"/>
                </a:moveTo>
                <a:cubicBezTo>
                  <a:pt x="362598" y="0"/>
                  <a:pt x="563524" y="200926"/>
                  <a:pt x="563524" y="448780"/>
                </a:cubicBezTo>
                <a:cubicBezTo>
                  <a:pt x="563524" y="696634"/>
                  <a:pt x="362598" y="897560"/>
                  <a:pt x="114744" y="897560"/>
                </a:cubicBezTo>
                <a:cubicBezTo>
                  <a:pt x="74918" y="897560"/>
                  <a:pt x="36304" y="892373"/>
                  <a:pt x="0" y="880900"/>
                </a:cubicBezTo>
                <a:lnTo>
                  <a:pt x="0" y="16661"/>
                </a:lnTo>
                <a:cubicBezTo>
                  <a:pt x="36304" y="5188"/>
                  <a:pt x="74918" y="0"/>
                  <a:pt x="11474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0" name="Oval 99"/>
          <p:cNvSpPr>
            <a:spLocks noChangeAspect="1"/>
          </p:cNvSpPr>
          <p:nvPr/>
        </p:nvSpPr>
        <p:spPr>
          <a:xfrm>
            <a:off x="-25400" y="482600"/>
            <a:ext cx="598488" cy="904875"/>
          </a:xfrm>
          <a:custGeom>
            <a:avLst/>
            <a:gdLst/>
            <a:ahLst/>
            <a:cxnLst/>
            <a:rect l="l" t="t" r="r" b="b"/>
            <a:pathLst>
              <a:path w="598416" h="905704">
                <a:moveTo>
                  <a:pt x="145564" y="0"/>
                </a:moveTo>
                <a:cubicBezTo>
                  <a:pt x="395667" y="0"/>
                  <a:pt x="598416" y="202749"/>
                  <a:pt x="598416" y="452852"/>
                </a:cubicBezTo>
                <a:cubicBezTo>
                  <a:pt x="598416" y="702955"/>
                  <a:pt x="395667" y="905704"/>
                  <a:pt x="145564" y="905704"/>
                </a:cubicBezTo>
                <a:cubicBezTo>
                  <a:pt x="94398" y="905704"/>
                  <a:pt x="45214" y="897218"/>
                  <a:pt x="0" y="879648"/>
                </a:cubicBezTo>
                <a:lnTo>
                  <a:pt x="0" y="26056"/>
                </a:lnTo>
                <a:cubicBezTo>
                  <a:pt x="45214" y="8486"/>
                  <a:pt x="94398" y="0"/>
                  <a:pt x="14556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1" name="Oval 100"/>
          <p:cNvSpPr>
            <a:spLocks noChangeAspect="1"/>
          </p:cNvSpPr>
          <p:nvPr/>
        </p:nvSpPr>
        <p:spPr>
          <a:xfrm>
            <a:off x="474208" y="836793"/>
            <a:ext cx="910817" cy="91081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2" name="Oval 101"/>
          <p:cNvSpPr>
            <a:spLocks noChangeAspect="1"/>
          </p:cNvSpPr>
          <p:nvPr/>
        </p:nvSpPr>
        <p:spPr>
          <a:xfrm>
            <a:off x="319223" y="1452260"/>
            <a:ext cx="772993" cy="772993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3" name="Oval 102"/>
          <p:cNvSpPr>
            <a:spLocks noChangeAspect="1"/>
          </p:cNvSpPr>
          <p:nvPr/>
        </p:nvSpPr>
        <p:spPr>
          <a:xfrm>
            <a:off x="371475" y="1887538"/>
            <a:ext cx="609600" cy="60960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4" name="Oval 103"/>
          <p:cNvSpPr>
            <a:spLocks noChangeAspect="1"/>
          </p:cNvSpPr>
          <p:nvPr/>
        </p:nvSpPr>
        <p:spPr>
          <a:xfrm>
            <a:off x="154676" y="1919682"/>
            <a:ext cx="521764" cy="52176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5" name="Oval 104"/>
          <p:cNvSpPr>
            <a:spLocks noChangeAspect="1"/>
          </p:cNvSpPr>
          <p:nvPr/>
        </p:nvSpPr>
        <p:spPr>
          <a:xfrm>
            <a:off x="7302517" y="-61709"/>
            <a:ext cx="910818" cy="750833"/>
          </a:xfrm>
          <a:custGeom>
            <a:avLst/>
            <a:gdLst/>
            <a:ahLst/>
            <a:cxnLst/>
            <a:rect l="l" t="t" r="r" b="b"/>
            <a:pathLst>
              <a:path w="910818" h="750833">
                <a:moveTo>
                  <a:pt x="111441" y="0"/>
                </a:moveTo>
                <a:lnTo>
                  <a:pt x="799378" y="0"/>
                </a:lnTo>
                <a:cubicBezTo>
                  <a:pt x="869408" y="78400"/>
                  <a:pt x="910818" y="182076"/>
                  <a:pt x="910818" y="295424"/>
                </a:cubicBezTo>
                <a:cubicBezTo>
                  <a:pt x="910818" y="546939"/>
                  <a:pt x="706924" y="750833"/>
                  <a:pt x="455409" y="750833"/>
                </a:cubicBezTo>
                <a:cubicBezTo>
                  <a:pt x="203894" y="750833"/>
                  <a:pt x="0" y="546939"/>
                  <a:pt x="0" y="295424"/>
                </a:cubicBezTo>
                <a:cubicBezTo>
                  <a:pt x="0" y="182076"/>
                  <a:pt x="41410" y="78400"/>
                  <a:pt x="11144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6" name="Oval 105"/>
          <p:cNvSpPr>
            <a:spLocks noChangeAspect="1"/>
          </p:cNvSpPr>
          <p:nvPr/>
        </p:nvSpPr>
        <p:spPr>
          <a:xfrm>
            <a:off x="8718124" y="-61709"/>
            <a:ext cx="473874" cy="613011"/>
          </a:xfrm>
          <a:custGeom>
            <a:avLst/>
            <a:gdLst/>
            <a:ahLst/>
            <a:cxnLst/>
            <a:rect l="l" t="t" r="r" b="b"/>
            <a:pathLst>
              <a:path w="473874" h="613011">
                <a:moveTo>
                  <a:pt x="29684" y="0"/>
                </a:moveTo>
                <a:lnTo>
                  <a:pt x="473874" y="0"/>
                </a:lnTo>
                <a:lnTo>
                  <a:pt x="473874" y="611150"/>
                </a:lnTo>
                <a:cubicBezTo>
                  <a:pt x="467789" y="612887"/>
                  <a:pt x="461614" y="613011"/>
                  <a:pt x="455409" y="613011"/>
                </a:cubicBezTo>
                <a:cubicBezTo>
                  <a:pt x="203894" y="613011"/>
                  <a:pt x="0" y="409117"/>
                  <a:pt x="0" y="157602"/>
                </a:cubicBezTo>
                <a:cubicBezTo>
                  <a:pt x="0" y="101995"/>
                  <a:pt x="9966" y="48716"/>
                  <a:pt x="2968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7" name="Oval 106"/>
          <p:cNvSpPr>
            <a:spLocks noChangeAspect="1"/>
          </p:cNvSpPr>
          <p:nvPr/>
        </p:nvSpPr>
        <p:spPr>
          <a:xfrm>
            <a:off x="7748588" y="282575"/>
            <a:ext cx="1128712" cy="1128713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8" name="Oval 107"/>
          <p:cNvSpPr>
            <a:spLocks noChangeAspect="1"/>
          </p:cNvSpPr>
          <p:nvPr/>
        </p:nvSpPr>
        <p:spPr>
          <a:xfrm>
            <a:off x="8914718" y="749603"/>
            <a:ext cx="277280" cy="907992"/>
          </a:xfrm>
          <a:custGeom>
            <a:avLst/>
            <a:gdLst/>
            <a:ahLst/>
            <a:cxnLst/>
            <a:rect l="l" t="t" r="r" b="b"/>
            <a:pathLst>
              <a:path w="277280" h="907992">
                <a:moveTo>
                  <a:pt x="277280" y="0"/>
                </a:moveTo>
                <a:lnTo>
                  <a:pt x="277280" y="907992"/>
                </a:lnTo>
                <a:cubicBezTo>
                  <a:pt x="112021" y="824131"/>
                  <a:pt x="0" y="652146"/>
                  <a:pt x="0" y="453996"/>
                </a:cubicBezTo>
                <a:cubicBezTo>
                  <a:pt x="0" y="255847"/>
                  <a:pt x="112021" y="83861"/>
                  <a:pt x="277280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9" name="Oval 108"/>
          <p:cNvSpPr>
            <a:spLocks noChangeAspect="1"/>
          </p:cNvSpPr>
          <p:nvPr/>
        </p:nvSpPr>
        <p:spPr>
          <a:xfrm>
            <a:off x="7590871" y="728498"/>
            <a:ext cx="969734" cy="9697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0" name="Oval 109"/>
          <p:cNvSpPr>
            <a:spLocks noChangeAspect="1"/>
          </p:cNvSpPr>
          <p:nvPr/>
        </p:nvSpPr>
        <p:spPr>
          <a:xfrm>
            <a:off x="7470775" y="1327150"/>
            <a:ext cx="608013" cy="608013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1" name="Oval 110"/>
          <p:cNvSpPr>
            <a:spLocks noChangeAspect="1"/>
          </p:cNvSpPr>
          <p:nvPr/>
        </p:nvSpPr>
        <p:spPr>
          <a:xfrm>
            <a:off x="7629525" y="5611813"/>
            <a:ext cx="738188" cy="73818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2" name="Oval 111"/>
          <p:cNvSpPr>
            <a:spLocks noChangeAspect="1"/>
          </p:cNvSpPr>
          <p:nvPr/>
        </p:nvSpPr>
        <p:spPr>
          <a:xfrm>
            <a:off x="6972882" y="5242254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3" name="Oval 112"/>
          <p:cNvSpPr>
            <a:spLocks noChangeAspect="1"/>
          </p:cNvSpPr>
          <p:nvPr/>
        </p:nvSpPr>
        <p:spPr>
          <a:xfrm>
            <a:off x="7494588" y="4927600"/>
            <a:ext cx="738187" cy="738188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4" name="Oval 113"/>
          <p:cNvSpPr>
            <a:spLocks noChangeAspect="1"/>
          </p:cNvSpPr>
          <p:nvPr/>
        </p:nvSpPr>
        <p:spPr>
          <a:xfrm>
            <a:off x="8229034" y="5666511"/>
            <a:ext cx="605634" cy="6056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5" name="Oval 114"/>
          <p:cNvSpPr>
            <a:spLocks noChangeAspect="1"/>
          </p:cNvSpPr>
          <p:nvPr/>
        </p:nvSpPr>
        <p:spPr>
          <a:xfrm>
            <a:off x="8078231" y="4097842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6" name="Oval 115"/>
          <p:cNvSpPr>
            <a:spLocks noChangeAspect="1"/>
          </p:cNvSpPr>
          <p:nvPr/>
        </p:nvSpPr>
        <p:spPr>
          <a:xfrm>
            <a:off x="8411816" y="5057878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7" name="Oval 116"/>
          <p:cNvSpPr>
            <a:spLocks noChangeAspect="1"/>
          </p:cNvSpPr>
          <p:nvPr/>
        </p:nvSpPr>
        <p:spPr>
          <a:xfrm>
            <a:off x="8688590" y="4790335"/>
            <a:ext cx="503408" cy="553550"/>
          </a:xfrm>
          <a:custGeom>
            <a:avLst/>
            <a:gdLst/>
            <a:ahLst/>
            <a:cxnLst/>
            <a:rect l="l" t="t" r="r" b="b"/>
            <a:pathLst>
              <a:path w="503408" h="553550">
                <a:moveTo>
                  <a:pt x="276775" y="0"/>
                </a:moveTo>
                <a:cubicBezTo>
                  <a:pt x="370698" y="0"/>
                  <a:pt x="453694" y="46784"/>
                  <a:pt x="503408" y="118545"/>
                </a:cubicBezTo>
                <a:lnTo>
                  <a:pt x="503408" y="435005"/>
                </a:lnTo>
                <a:cubicBezTo>
                  <a:pt x="453694" y="506767"/>
                  <a:pt x="370698" y="553550"/>
                  <a:pt x="276775" y="553550"/>
                </a:cubicBezTo>
                <a:cubicBezTo>
                  <a:pt x="123916" y="553550"/>
                  <a:pt x="0" y="429634"/>
                  <a:pt x="0" y="276775"/>
                </a:cubicBezTo>
                <a:cubicBezTo>
                  <a:pt x="0" y="123916"/>
                  <a:pt x="123916" y="0"/>
                  <a:pt x="276775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59" name="Title Placeholder 1"/>
          <p:cNvSpPr>
            <a:spLocks noGrp="1"/>
          </p:cNvSpPr>
          <p:nvPr>
            <p:ph type="title"/>
          </p:nvPr>
        </p:nvSpPr>
        <p:spPr bwMode="auto">
          <a:xfrm>
            <a:off x="1009650" y="676275"/>
            <a:ext cx="71247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タイトルの書式設定</a:t>
            </a:r>
            <a:endParaRPr lang="en-US" altLang="ja-JP" smtClean="0"/>
          </a:p>
        </p:txBody>
      </p:sp>
      <p:sp>
        <p:nvSpPr>
          <p:cNvPr id="116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009650" y="1806575"/>
            <a:ext cx="7124700" cy="405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altLang="ja-JP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13" y="59515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020C208-8023-4F0E-8A63-729D12D3478D}" type="datetimeFigureOut">
              <a:rPr lang="ja-JP" altLang="en-US"/>
              <a:pPr>
                <a:defRPr/>
              </a:pPr>
              <a:t>2020/3/23</a:t>
            </a:fld>
            <a:endParaRPr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1100" y="5951538"/>
            <a:ext cx="5256213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3088" y="5951538"/>
            <a:ext cx="608012" cy="3651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FFFFFF"/>
                </a:solidFill>
                <a:ea typeface="ＭＳ ゴシック" panose="020B0609070205080204" pitchFamily="49" charset="-128"/>
              </a:defRPr>
            </a:lvl1pPr>
          </a:lstStyle>
          <a:p>
            <a:pPr>
              <a:defRPr/>
            </a:pPr>
            <a:fld id="{D80BF1E3-5BD1-4236-9755-3AF1196A1327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  <p:sp>
        <p:nvSpPr>
          <p:cNvPr id="55" name="Oval 54"/>
          <p:cNvSpPr>
            <a:spLocks noChangeAspect="1"/>
          </p:cNvSpPr>
          <p:nvPr/>
        </p:nvSpPr>
        <p:spPr>
          <a:xfrm>
            <a:off x="1583172" y="5454223"/>
            <a:ext cx="1909234" cy="1468668"/>
          </a:xfrm>
          <a:custGeom>
            <a:avLst/>
            <a:gdLst/>
            <a:ahLst/>
            <a:cxnLst/>
            <a:rect l="l" t="t" r="r" b="b"/>
            <a:pathLst>
              <a:path w="1909234" h="1468668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144075"/>
                  <a:pt x="1854043" y="1320642"/>
                  <a:pt x="1758159" y="1468668"/>
                </a:cubicBezTo>
                <a:lnTo>
                  <a:pt x="151075" y="1468668"/>
                </a:lnTo>
                <a:cubicBezTo>
                  <a:pt x="55192" y="1320642"/>
                  <a:pt x="0" y="114407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7" name="Oval 56"/>
          <p:cNvSpPr>
            <a:spLocks noChangeAspect="1"/>
          </p:cNvSpPr>
          <p:nvPr/>
        </p:nvSpPr>
        <p:spPr>
          <a:xfrm>
            <a:off x="8570944" y="3382942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8" name="Oval 57"/>
          <p:cNvSpPr>
            <a:spLocks noChangeAspect="1"/>
          </p:cNvSpPr>
          <p:nvPr/>
        </p:nvSpPr>
        <p:spPr>
          <a:xfrm>
            <a:off x="8398204" y="35360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9" name="Oval 58"/>
          <p:cNvSpPr>
            <a:spLocks noChangeAspect="1"/>
          </p:cNvSpPr>
          <p:nvPr/>
        </p:nvSpPr>
        <p:spPr>
          <a:xfrm>
            <a:off x="8608408" y="36884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0" name="Oval 59"/>
          <p:cNvSpPr>
            <a:spLocks noChangeAspect="1"/>
          </p:cNvSpPr>
          <p:nvPr/>
        </p:nvSpPr>
        <p:spPr>
          <a:xfrm>
            <a:off x="153988" y="2698750"/>
            <a:ext cx="468312" cy="468313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1" name="Oval 60"/>
          <p:cNvSpPr>
            <a:spLocks noChangeAspect="1"/>
          </p:cNvSpPr>
          <p:nvPr/>
        </p:nvSpPr>
        <p:spPr>
          <a:xfrm>
            <a:off x="474663" y="3167063"/>
            <a:ext cx="458787" cy="45878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2" name="Oval 61"/>
          <p:cNvSpPr>
            <a:spLocks noChangeAspect="1"/>
          </p:cNvSpPr>
          <p:nvPr/>
        </p:nvSpPr>
        <p:spPr>
          <a:xfrm>
            <a:off x="270258" y="3382942"/>
            <a:ext cx="352045" cy="3520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3" name="Oval 62"/>
          <p:cNvSpPr>
            <a:spLocks noChangeAspect="1"/>
          </p:cNvSpPr>
          <p:nvPr/>
        </p:nvSpPr>
        <p:spPr>
          <a:xfrm>
            <a:off x="-86601" y="2581479"/>
            <a:ext cx="1360441" cy="1909234"/>
          </a:xfrm>
          <a:custGeom>
            <a:avLst/>
            <a:gdLst/>
            <a:ahLst/>
            <a:cxnLst/>
            <a:rect l="l" t="t" r="r" b="b"/>
            <a:pathLst>
              <a:path w="1360441" h="1909234">
                <a:moveTo>
                  <a:pt x="405824" y="0"/>
                </a:moveTo>
                <a:cubicBezTo>
                  <a:pt x="933044" y="0"/>
                  <a:pt x="1360441" y="427397"/>
                  <a:pt x="1360441" y="954617"/>
                </a:cubicBezTo>
                <a:cubicBezTo>
                  <a:pt x="1360441" y="1481837"/>
                  <a:pt x="933044" y="1909234"/>
                  <a:pt x="405824" y="1909234"/>
                </a:cubicBezTo>
                <a:cubicBezTo>
                  <a:pt x="260527" y="1909234"/>
                  <a:pt x="122812" y="1876773"/>
                  <a:pt x="0" y="1817719"/>
                </a:cubicBezTo>
                <a:lnTo>
                  <a:pt x="0" y="91515"/>
                </a:lnTo>
                <a:cubicBezTo>
                  <a:pt x="122812" y="32461"/>
                  <a:pt x="260527" y="0"/>
                  <a:pt x="405824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64" name="Oval 63"/>
          <p:cNvSpPr>
            <a:spLocks noChangeAspect="1"/>
          </p:cNvSpPr>
          <p:nvPr/>
        </p:nvSpPr>
        <p:spPr>
          <a:xfrm>
            <a:off x="6173123" y="2395416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31" r:id="rId9"/>
    <p:sldLayoutId id="2147483729" r:id="rId10"/>
    <p:sldLayoutId id="2147483730" r:id="rId11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kumimoji="1"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Verdana" pitchFamily="34" charset="0"/>
          <a:ea typeface="ＭＳ ゴシック" pitchFamily="49" charset="-128"/>
          <a:cs typeface="Trebuchet MS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Verdana" pitchFamily="34" charset="0"/>
          <a:ea typeface="ＭＳ ゴシック" pitchFamily="49" charset="-128"/>
          <a:cs typeface="Trebuchet MS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Verdana" pitchFamily="34" charset="0"/>
          <a:ea typeface="ＭＳ ゴシック" pitchFamily="49" charset="-128"/>
          <a:cs typeface="Trebuchet MS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Verdana" pitchFamily="34" charset="0"/>
          <a:ea typeface="ＭＳ ゴシック" pitchFamily="49" charset="-128"/>
          <a:cs typeface="Trebuchet MS" pitchFamily="34" charset="0"/>
        </a:defRPr>
      </a:lvl5pPr>
      <a:lvl6pPr eaLnBrk="1" hangingPunct="1">
        <a:defRPr kumimoji="1">
          <a:solidFill>
            <a:schemeClr val="tx2"/>
          </a:solidFill>
        </a:defRPr>
      </a:lvl6pPr>
      <a:lvl7pPr eaLnBrk="1" hangingPunct="1">
        <a:defRPr kumimoji="1">
          <a:solidFill>
            <a:schemeClr val="tx2"/>
          </a:solidFill>
        </a:defRPr>
      </a:lvl7pPr>
      <a:lvl8pPr eaLnBrk="1" hangingPunct="1">
        <a:defRPr kumimoji="1">
          <a:solidFill>
            <a:schemeClr val="tx2"/>
          </a:solidFill>
        </a:defRPr>
      </a:lvl8pPr>
      <a:lvl9pPr eaLnBrk="1" hangingPunct="1">
        <a:defRPr kumimoji="1">
          <a:solidFill>
            <a:schemeClr val="tx2"/>
          </a:solidFill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ts val="600"/>
        </a:spcAft>
        <a:buClr>
          <a:schemeClr val="tx2"/>
        </a:buClr>
        <a:buFont typeface="Wingdings 2" panose="05020102010507070707" pitchFamily="18" charset="2"/>
        <a:buChar char=""/>
        <a:defRPr kumimoji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ts val="600"/>
        </a:spcAft>
        <a:buClr>
          <a:schemeClr val="tx2"/>
        </a:buClr>
        <a:buFont typeface="Wingdings 2" panose="05020102010507070707" pitchFamily="18" charset="2"/>
        <a:buChar char="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ts val="600"/>
        </a:spcAft>
        <a:buClr>
          <a:schemeClr val="tx2"/>
        </a:buClr>
        <a:buFont typeface="Wingdings 2" panose="05020102010507070707" pitchFamily="18" charset="2"/>
        <a:buChar char="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ts val="600"/>
        </a:spcAft>
        <a:buClr>
          <a:schemeClr val="tx2"/>
        </a:buClr>
        <a:buFont typeface="Wingdings 2" panose="05020102010507070707" pitchFamily="18" charset="2"/>
        <a:buChar char=""/>
        <a:defRPr kumimoji="1"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ts val="600"/>
        </a:spcAft>
        <a:buClr>
          <a:schemeClr val="tx2"/>
        </a:buClr>
        <a:buFont typeface="Wingdings 2" panose="05020102010507070707" pitchFamily="18" charset="2"/>
        <a:buChar char=""/>
        <a:defRPr kumimoji="1"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
<Relationships xmlns="http://schemas.openxmlformats.org/package/2006/relationships">
  <Relationship Id="rId3" Type="http://schemas.openxmlformats.org/officeDocument/2006/relationships/image" Target="../media/image1.jpeg" />
  <Relationship Id="rId2" Type="http://schemas.openxmlformats.org/officeDocument/2006/relationships/slideLayout" Target="../slideLayouts/slideLayout7.xml" />
  <Relationship Id="rId1" Type="http://schemas.openxmlformats.org/officeDocument/2006/relationships/tags" Target="../tags/tag1.xml" />
  <Relationship Id="rId4" Type="http://schemas.openxmlformats.org/officeDocument/2006/relationships/image" Target="../media/image2.jpeg" />
</Relationships>
</file>

<file path=ppt/slides/_rels/slide10.xml.rels>&#65279;<?xml version="1.0" encoding="utf-8" standalone="yes"?>
<Relationships xmlns="http://schemas.openxmlformats.org/package/2006/relationships">
  <Relationship Id="rId3" Type="http://schemas.openxmlformats.org/officeDocument/2006/relationships/notesSlide" Target="../notesSlides/notesSlide2.xml" />
  <Relationship Id="rId2" Type="http://schemas.openxmlformats.org/officeDocument/2006/relationships/slideLayout" Target="../slideLayouts/slideLayout6.xml" />
  <Relationship Id="rId1" Type="http://schemas.openxmlformats.org/officeDocument/2006/relationships/tags" Target="../tags/tag8.xml" />
  <Relationship Id="rId4" Type="http://schemas.openxmlformats.org/officeDocument/2006/relationships/image" Target="../media/image18.jpeg" />
</Relationships>
</file>

<file path=ppt/slides/_rels/slide11.xml.rels>&#65279;<?xml version="1.0" encoding="utf-8" standalone="yes"?>
<Relationships xmlns="http://schemas.openxmlformats.org/package/2006/relationships">
  <Relationship Id="rId3" Type="http://schemas.openxmlformats.org/officeDocument/2006/relationships/notesSlide" Target="../notesSlides/notesSlide3.xml" />
  <Relationship Id="rId7" Type="http://schemas.openxmlformats.org/officeDocument/2006/relationships/image" Target="../media/image22.png" />
  <Relationship Id="rId2" Type="http://schemas.openxmlformats.org/officeDocument/2006/relationships/slideLayout" Target="../slideLayouts/slideLayout7.xml" />
  <Relationship Id="rId1" Type="http://schemas.openxmlformats.org/officeDocument/2006/relationships/tags" Target="../tags/tag9.xml" />
  <Relationship Id="rId6" Type="http://schemas.openxmlformats.org/officeDocument/2006/relationships/image" Target="../media/image21.jpeg" />
  <Relationship Id="rId5" Type="http://schemas.openxmlformats.org/officeDocument/2006/relationships/image" Target="../media/image20.jpeg" />
  <Relationship Id="rId4" Type="http://schemas.openxmlformats.org/officeDocument/2006/relationships/image" Target="../media/image19.jpeg" />
</Relationships>
</file>

<file path=ppt/slides/_rels/slide12.xml.rels>&#65279;<?xml version="1.0" encoding="utf-8" standalone="yes"?>
<Relationships xmlns="http://schemas.openxmlformats.org/package/2006/relationships">
  <Relationship Id="rId8" Type="http://schemas.openxmlformats.org/officeDocument/2006/relationships/image" Target="../media/image5.jpeg" />
  <Relationship Id="rId3" Type="http://schemas.openxmlformats.org/officeDocument/2006/relationships/notesSlide" Target="../notesSlides/notesSlide4.xml" />
  <Relationship Id="rId7" Type="http://schemas.openxmlformats.org/officeDocument/2006/relationships/image" Target="../media/image26.jpeg" />
  <Relationship Id="rId2" Type="http://schemas.openxmlformats.org/officeDocument/2006/relationships/slideLayout" Target="../slideLayouts/slideLayout7.xml" />
  <Relationship Id="rId1" Type="http://schemas.openxmlformats.org/officeDocument/2006/relationships/tags" Target="../tags/tag10.xml" />
  <Relationship Id="rId6" Type="http://schemas.openxmlformats.org/officeDocument/2006/relationships/image" Target="../media/image25.png" />
  <Relationship Id="rId5" Type="http://schemas.openxmlformats.org/officeDocument/2006/relationships/image" Target="../media/image24.png" />
  <Relationship Id="rId4" Type="http://schemas.openxmlformats.org/officeDocument/2006/relationships/image" Target="../media/image23.png" />
</Relationships>
</file>

<file path=ppt/slides/_rels/slide13.xml.rels>&#65279;<?xml version="1.0" encoding="utf-8" standalone="yes"?>
<Relationships xmlns="http://schemas.openxmlformats.org/package/2006/relationships">
  <Relationship Id="rId3" Type="http://schemas.openxmlformats.org/officeDocument/2006/relationships/image" Target="../media/image27.jpeg" />
  <Relationship Id="rId2" Type="http://schemas.openxmlformats.org/officeDocument/2006/relationships/slideLayout" Target="../slideLayouts/slideLayout7.xml" />
  <Relationship Id="rId1" Type="http://schemas.openxmlformats.org/officeDocument/2006/relationships/tags" Target="../tags/tag11.xml" />
  <Relationship Id="rId6" Type="http://schemas.openxmlformats.org/officeDocument/2006/relationships/image" Target="../media/image30.png" />
  <Relationship Id="rId5" Type="http://schemas.openxmlformats.org/officeDocument/2006/relationships/image" Target="../media/image29.jpeg" />
  <Relationship Id="rId4" Type="http://schemas.openxmlformats.org/officeDocument/2006/relationships/image" Target="../media/image28.jpeg" />
</Relationships>
</file>

<file path=ppt/slides/_rels/slide14.xml.rels>&#65279;<?xml version="1.0" encoding="utf-8" standalone="yes"?>
<Relationships xmlns="http://schemas.openxmlformats.org/package/2006/relationships">
  <Relationship Id="rId3" Type="http://schemas.openxmlformats.org/officeDocument/2006/relationships/image" Target="../media/image31.jpeg" />
  <Relationship Id="rId2" Type="http://schemas.openxmlformats.org/officeDocument/2006/relationships/slideLayout" Target="../slideLayouts/slideLayout7.xml" />
  <Relationship Id="rId1" Type="http://schemas.openxmlformats.org/officeDocument/2006/relationships/tags" Target="../tags/tag12.xml" />
  <Relationship Id="rId4" Type="http://schemas.openxmlformats.org/officeDocument/2006/relationships/image" Target="../media/image32.jpeg" />
</Relationships>
</file>

<file path=ppt/slides/_rels/slide15.xml.rels>&#65279;<?xml version="1.0" encoding="utf-8" standalone="yes"?>
<Relationships xmlns="http://schemas.openxmlformats.org/package/2006/relationships">
  <Relationship Id="rId2" Type="http://schemas.openxmlformats.org/officeDocument/2006/relationships/image" Target="../media/image33.jpeg" />
  <Relationship Id="rId1" Type="http://schemas.openxmlformats.org/officeDocument/2006/relationships/slideLayout" Target="../slideLayouts/slideLayout7.xml" />
</Relationships>
</file>

<file path=ppt/slides/_rels/slide16.xml.rels>&#65279;<?xml version="1.0" encoding="utf-8" standalone="yes"?>
<Relationships xmlns="http://schemas.openxmlformats.org/package/2006/relationships">
  <Relationship Id="rId2" Type="http://schemas.openxmlformats.org/officeDocument/2006/relationships/image" Target="../media/image34.jpeg" />
  <Relationship Id="rId1" Type="http://schemas.openxmlformats.org/officeDocument/2006/relationships/slideLayout" Target="../slideLayouts/slideLayout7.xml" />
</Relationships>
</file>

<file path=ppt/slides/_rels/slide17.xml.rels>&#65279;<?xml version="1.0" encoding="utf-8" standalone="yes"?>
<Relationships xmlns="http://schemas.openxmlformats.org/package/2006/relationships">
  <Relationship Id="rId2" Type="http://schemas.openxmlformats.org/officeDocument/2006/relationships/image" Target="../media/image35.jpeg" />
  <Relationship Id="rId1" Type="http://schemas.openxmlformats.org/officeDocument/2006/relationships/slideLayout" Target="../slideLayouts/slideLayout7.xml" />
</Relationships>
</file>

<file path=ppt/slides/_rels/slide18.xml.rels>&#65279;<?xml version="1.0" encoding="utf-8" standalone="yes"?>
<Relationships xmlns="http://schemas.openxmlformats.org/package/2006/relationships">
  <Relationship Id="rId2" Type="http://schemas.openxmlformats.org/officeDocument/2006/relationships/image" Target="../media/image36.jpeg" />
  <Relationship Id="rId1" Type="http://schemas.openxmlformats.org/officeDocument/2006/relationships/slideLayout" Target="../slideLayouts/slideLayout7.xml" />
</Relationships>
</file>

<file path=ppt/slides/_rels/slide19.xml.rels>&#65279;<?xml version="1.0" encoding="utf-8" standalone="yes"?>
<Relationships xmlns="http://schemas.openxmlformats.org/package/2006/relationships">
  <Relationship Id="rId3" Type="http://schemas.openxmlformats.org/officeDocument/2006/relationships/image" Target="../media/image37.jpeg" />
  <Relationship Id="rId2" Type="http://schemas.openxmlformats.org/officeDocument/2006/relationships/slideLayout" Target="../slideLayouts/slideLayout7.xml" />
  <Relationship Id="rId1" Type="http://schemas.openxmlformats.org/officeDocument/2006/relationships/tags" Target="../tags/tag13.xml" />
</Relationships>
</file>

<file path=ppt/slides/_rels/slide2.xml.rels>&#65279;<?xml version="1.0" encoding="utf-8" standalone="yes"?>
<Relationships xmlns="http://schemas.openxmlformats.org/package/2006/relationships">
  <Relationship Id="rId2" Type="http://schemas.openxmlformats.org/officeDocument/2006/relationships/image" Target="../media/image3.jpeg" />
  <Relationship Id="rId1" Type="http://schemas.openxmlformats.org/officeDocument/2006/relationships/slideLayout" Target="../slideLayouts/slideLayout7.xml" />
</Relationships>
</file>

<file path=ppt/slides/_rels/slide20.xml.rels>&#65279;<?xml version="1.0" encoding="utf-8" standalone="yes"?>
<Relationships xmlns="http://schemas.openxmlformats.org/package/2006/relationships">
  <Relationship Id="rId1" Type="http://schemas.openxmlformats.org/officeDocument/2006/relationships/slideLayout" Target="../slideLayouts/slideLayout1.xml" />
</Relationships>
</file>

<file path=ppt/slides/_rels/slide3.xml.rels>&#65279;<?xml version="1.0" encoding="utf-8" standalone="yes"?>
<Relationships xmlns="http://schemas.openxmlformats.org/package/2006/relationships">
  <Relationship Id="rId3" Type="http://schemas.openxmlformats.org/officeDocument/2006/relationships/image" Target="../media/image4.jpeg" />
  <Relationship Id="rId2" Type="http://schemas.openxmlformats.org/officeDocument/2006/relationships/slideLayout" Target="../slideLayouts/slideLayout7.xml" />
  <Relationship Id="rId1" Type="http://schemas.openxmlformats.org/officeDocument/2006/relationships/tags" Target="../tags/tag2.xml" />
  <Relationship Id="rId4" Type="http://schemas.openxmlformats.org/officeDocument/2006/relationships/image" Target="../media/image5.jpeg" />
</Relationships>
</file>

<file path=ppt/slides/_rels/slide4.xml.rels>&#65279;<?xml version="1.0" encoding="utf-8" standalone="yes"?>
<Relationships xmlns="http://schemas.openxmlformats.org/package/2006/relationships">
  <Relationship Id="rId3" Type="http://schemas.openxmlformats.org/officeDocument/2006/relationships/notesSlide" Target="../notesSlides/notesSlide1.xml" />
  <Relationship Id="rId7" Type="http://schemas.openxmlformats.org/officeDocument/2006/relationships/image" Target="../media/image8.jpeg" />
  <Relationship Id="rId2" Type="http://schemas.openxmlformats.org/officeDocument/2006/relationships/slideLayout" Target="../slideLayouts/slideLayout6.xml" />
  <Relationship Id="rId1" Type="http://schemas.openxmlformats.org/officeDocument/2006/relationships/tags" Target="../tags/tag3.xml" />
  <Relationship Id="rId6" Type="http://schemas.openxmlformats.org/officeDocument/2006/relationships/image" Target="../media/image7.jpeg" />
  <Relationship Id="rId5" Type="http://schemas.openxmlformats.org/officeDocument/2006/relationships/image" Target="../media/image5.jpeg" />
  <Relationship Id="rId4" Type="http://schemas.openxmlformats.org/officeDocument/2006/relationships/image" Target="../media/image6.png" />
</Relationships>
</file>

<file path=ppt/slides/_rels/slide5.xml.rels>&#65279;<?xml version="1.0" encoding="utf-8" standalone="yes"?>
<Relationships xmlns="http://schemas.openxmlformats.org/package/2006/relationships">
  <Relationship Id="rId3" Type="http://schemas.openxmlformats.org/officeDocument/2006/relationships/image" Target="../media/image9.jpeg" />
  <Relationship Id="rId2" Type="http://schemas.openxmlformats.org/officeDocument/2006/relationships/slideLayout" Target="../slideLayouts/slideLayout7.xml" />
  <Relationship Id="rId1" Type="http://schemas.openxmlformats.org/officeDocument/2006/relationships/tags" Target="../tags/tag4.xml" />
</Relationships>
</file>

<file path=ppt/slides/_rels/slide6.xml.rels>&#65279;<?xml version="1.0" encoding="utf-8" standalone="yes"?>
<Relationships xmlns="http://schemas.openxmlformats.org/package/2006/relationships">
  <Relationship Id="rId3" Type="http://schemas.openxmlformats.org/officeDocument/2006/relationships/image" Target="../media/image10.jpeg" />
  <Relationship Id="rId2" Type="http://schemas.openxmlformats.org/officeDocument/2006/relationships/slideLayout" Target="../slideLayouts/slideLayout7.xml" />
  <Relationship Id="rId1" Type="http://schemas.openxmlformats.org/officeDocument/2006/relationships/tags" Target="../tags/tag5.xml" />
  <Relationship Id="rId4" Type="http://schemas.openxmlformats.org/officeDocument/2006/relationships/image" Target="../media/image11.jpeg" />
</Relationships>
</file>

<file path=ppt/slides/_rels/slide7.xml.rels>&#65279;<?xml version="1.0" encoding="utf-8" standalone="yes"?>
<Relationships xmlns="http://schemas.openxmlformats.org/package/2006/relationships">
  <Relationship Id="rId3" Type="http://schemas.openxmlformats.org/officeDocument/2006/relationships/image" Target="../media/image12.jpeg" />
  <Relationship Id="rId2" Type="http://schemas.openxmlformats.org/officeDocument/2006/relationships/slideLayout" Target="../slideLayouts/slideLayout7.xml" />
  <Relationship Id="rId1" Type="http://schemas.openxmlformats.org/officeDocument/2006/relationships/tags" Target="../tags/tag6.xml" />
  <Relationship Id="rId4" Type="http://schemas.openxmlformats.org/officeDocument/2006/relationships/image" Target="../media/image13.jpeg" />
</Relationships>
</file>

<file path=ppt/slides/_rels/slide8.xml.rels>&#65279;<?xml version="1.0" encoding="utf-8" standalone="yes"?>
<Relationships xmlns="http://schemas.openxmlformats.org/package/2006/relationships">
  <Relationship Id="rId2" Type="http://schemas.openxmlformats.org/officeDocument/2006/relationships/image" Target="../media/image14.jpeg" />
  <Relationship Id="rId1" Type="http://schemas.openxmlformats.org/officeDocument/2006/relationships/slideLayout" Target="../slideLayouts/slideLayout7.xml" />
</Relationships>
</file>

<file path=ppt/slides/_rels/slide9.xml.rels>&#65279;<?xml version="1.0" encoding="utf-8" standalone="yes"?>
<Relationships xmlns="http://schemas.openxmlformats.org/package/2006/relationships">
  <Relationship Id="rId3" Type="http://schemas.openxmlformats.org/officeDocument/2006/relationships/image" Target="../media/image15.jpeg" />
  <Relationship Id="rId2" Type="http://schemas.openxmlformats.org/officeDocument/2006/relationships/slideLayout" Target="../slideLayouts/slideLayout7.xml" />
  <Relationship Id="rId1" Type="http://schemas.openxmlformats.org/officeDocument/2006/relationships/tags" Target="../tags/tag7.xml" />
  <Relationship Id="rId5" Type="http://schemas.openxmlformats.org/officeDocument/2006/relationships/image" Target="../media/image17.jpeg" />
  <Relationship Id="rId4" Type="http://schemas.openxmlformats.org/officeDocument/2006/relationships/image" Target="../media/image16.jpeg" />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図 1" descr="読み取り画像001"/>
          <p:cNvPicPr>
            <a:picLocks noGrp="1" noChangeAspect="1"/>
          </p:cNvPicPr>
          <p:nvPr isPhoto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04788"/>
            <a:ext cx="9144000" cy="644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図 4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68413" y="1052513"/>
            <a:ext cx="6399212" cy="44640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custDataLst>
      <p:tags r:id="rId1"/>
    </p:custDataLst>
  </p:cSld>
  <p:clrMapOvr>
    <a:masterClrMapping/>
  </p:clrMapOvr>
  <p:transition spd="slow" advTm="27131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268538" y="115888"/>
            <a:ext cx="4171950" cy="720725"/>
          </a:xfrm>
          <a:ln w="57150"/>
        </p:spPr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ja-JP" altLang="en-US" sz="66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P創英角ﾎﾟｯﾌﾟ体" pitchFamily="50" charset="-128"/>
                <a:ea typeface="HGP創英角ﾎﾟｯﾌﾟ体" pitchFamily="50" charset="-128"/>
              </a:rPr>
              <a:t>タール</a:t>
            </a: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1331913" y="981075"/>
            <a:ext cx="6192837" cy="954088"/>
          </a:xfrm>
          <a:prstGeom prst="rect">
            <a:avLst/>
          </a:prstGeom>
          <a:solidFill>
            <a:schemeClr val="tx2">
              <a:lumMod val="75000"/>
              <a:alpha val="45000"/>
            </a:schemeClr>
          </a:solidFill>
          <a:ln w="53975" cmpd="dbl">
            <a:solidFill>
              <a:srgbClr val="FFFF00">
                <a:alpha val="94000"/>
              </a:srgbClr>
            </a:solidFill>
          </a:ln>
        </p:spPr>
        <p:txBody>
          <a:bodyPr anchor="ctr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P創英角ﾎﾟｯﾌﾟ体" pitchFamily="50" charset="-128"/>
                <a:ea typeface="HGP創英角ﾎﾟｯﾌﾟ体" pitchFamily="50" charset="-128"/>
              </a:rPr>
              <a:t>タバコの葉を燃やすと出てくる</a:t>
            </a:r>
            <a:endParaRPr lang="en-US" altLang="ja-JP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GP創英角ﾎﾟｯﾌﾟ体" pitchFamily="50" charset="-128"/>
              <a:ea typeface="HGP創英角ﾎﾟｯﾌﾟ体" pitchFamily="50" charset="-128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P創英角ﾎﾟｯﾌﾟ体" pitchFamily="50" charset="-128"/>
                <a:ea typeface="HGP創英角ﾎﾟｯﾌﾟ体" pitchFamily="50" charset="-128"/>
              </a:rPr>
              <a:t>茶色いベタベタしたもの</a:t>
            </a:r>
          </a:p>
        </p:txBody>
      </p:sp>
      <p:pic>
        <p:nvPicPr>
          <p:cNvPr id="15364" name="Picture 2" descr="クリックすると新しいウィンドウで開きます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39838" y="2017713"/>
            <a:ext cx="6284912" cy="353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正方形/長方形 5"/>
          <p:cNvSpPr/>
          <p:nvPr/>
        </p:nvSpPr>
        <p:spPr>
          <a:xfrm>
            <a:off x="4441825" y="2017713"/>
            <a:ext cx="3289300" cy="472440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468313" y="5172075"/>
            <a:ext cx="8351837" cy="1570038"/>
          </a:xfrm>
          <a:prstGeom prst="rect">
            <a:avLst/>
          </a:prstGeom>
          <a:solidFill>
            <a:srgbClr val="FF0000">
              <a:alpha val="99000"/>
            </a:srgbClr>
          </a:solidFill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4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P創英角ﾎﾟｯﾌﾟ体" pitchFamily="50" charset="-128"/>
                <a:ea typeface="HGP創英角ﾎﾟｯﾌﾟ体" pitchFamily="50" charset="-128"/>
              </a:rPr>
              <a:t>タバコは依存性が強いので</a:t>
            </a:r>
            <a:endParaRPr lang="en-US" altLang="ja-JP" sz="4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GP創英角ﾎﾟｯﾌﾟ体" pitchFamily="50" charset="-128"/>
              <a:ea typeface="HGP創英角ﾎﾟｯﾌﾟ体" pitchFamily="50" charset="-128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4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P創英角ﾎﾟｯﾌﾟ体" pitchFamily="50" charset="-128"/>
                <a:ea typeface="HGP創英角ﾎﾟｯﾌﾟ体" pitchFamily="50" charset="-128"/>
              </a:rPr>
              <a:t>やめたくてもやめられなくなる</a:t>
            </a:r>
          </a:p>
        </p:txBody>
      </p:sp>
      <p:sp>
        <p:nvSpPr>
          <p:cNvPr id="10" name="円形吹き出し 9"/>
          <p:cNvSpPr/>
          <p:nvPr/>
        </p:nvSpPr>
        <p:spPr>
          <a:xfrm>
            <a:off x="6948488" y="3644900"/>
            <a:ext cx="1871662" cy="1428750"/>
          </a:xfrm>
          <a:prstGeom prst="wedgeEllipseCallout">
            <a:avLst>
              <a:gd name="adj1" fmla="val -50292"/>
              <a:gd name="adj2" fmla="val -63521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2400" dirty="0">
                <a:solidFill>
                  <a:srgbClr val="FF0000"/>
                </a:solidFill>
                <a:latin typeface="HGP創英角ﾎﾟｯﾌﾟ体" pitchFamily="50" charset="-128"/>
                <a:ea typeface="HGP創英角ﾎﾟｯﾌﾟ体" pitchFamily="50" charset="-128"/>
              </a:rPr>
              <a:t>タールが</a:t>
            </a:r>
            <a:endParaRPr lang="en-US" altLang="ja-JP" sz="2400" dirty="0">
              <a:solidFill>
                <a:srgbClr val="FF0000"/>
              </a:solidFill>
              <a:latin typeface="HGP創英角ﾎﾟｯﾌﾟ体" pitchFamily="50" charset="-128"/>
              <a:ea typeface="HGP創英角ﾎﾟｯﾌﾟ体" pitchFamily="50" charset="-128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2400" dirty="0">
                <a:solidFill>
                  <a:srgbClr val="FF0000"/>
                </a:solidFill>
                <a:latin typeface="HGP創英角ﾎﾟｯﾌﾟ体" pitchFamily="50" charset="-128"/>
                <a:ea typeface="HGP創英角ﾎﾟｯﾌﾟ体" pitchFamily="50" charset="-128"/>
              </a:rPr>
              <a:t>たまる</a:t>
            </a:r>
          </a:p>
        </p:txBody>
      </p:sp>
    </p:spTree>
    <p:custDataLst>
      <p:tags r:id="rId1"/>
    </p:custDataLst>
  </p:cSld>
  <p:clrMapOvr>
    <a:masterClrMapping/>
  </p:clrMapOvr>
  <p:transition spd="slow" advTm="4113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図 24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54772" y="1439453"/>
            <a:ext cx="7087684" cy="51578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411" name="Rectangle 1"/>
          <p:cNvSpPr>
            <a:spLocks noChangeArrowheads="1"/>
          </p:cNvSpPr>
          <p:nvPr/>
        </p:nvSpPr>
        <p:spPr bwMode="auto">
          <a:xfrm>
            <a:off x="2474913" y="44450"/>
            <a:ext cx="3609975" cy="846138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42938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panose="05020102010507070707" pitchFamily="18" charset="2"/>
              <a:buChar char=""/>
              <a:defRPr kumimoji="1">
                <a:solidFill>
                  <a:schemeClr val="tx1"/>
                </a:solidFill>
                <a:latin typeface="Verdana" panose="020B0604030504040204" pitchFamily="34" charset="0"/>
                <a:ea typeface="ＭＳ ゴシック" panose="020B0609070205080204" pitchFamily="49" charset="-128"/>
              </a:defRPr>
            </a:lvl1pPr>
            <a:lvl2pPr marL="742950" indent="-285750" defTabSz="642938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panose="05020102010507070707" pitchFamily="18" charset="2"/>
              <a:buChar char=""/>
              <a:defRPr kumimoji="1" sz="1600">
                <a:solidFill>
                  <a:schemeClr val="tx1"/>
                </a:solidFill>
                <a:latin typeface="Verdana" panose="020B0604030504040204" pitchFamily="34" charset="0"/>
                <a:ea typeface="ＭＳ ゴシック" panose="020B0609070205080204" pitchFamily="49" charset="-128"/>
              </a:defRPr>
            </a:lvl2pPr>
            <a:lvl3pPr marL="1143000" indent="-228600" defTabSz="642938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panose="05020102010507070707" pitchFamily="18" charset="2"/>
              <a:buChar char=""/>
              <a:defRPr kumimoji="1" sz="1400">
                <a:solidFill>
                  <a:schemeClr val="tx1"/>
                </a:solidFill>
                <a:latin typeface="Verdana" panose="020B0604030504040204" pitchFamily="34" charset="0"/>
                <a:ea typeface="ＭＳ ゴシック" panose="020B0609070205080204" pitchFamily="49" charset="-128"/>
              </a:defRPr>
            </a:lvl3pPr>
            <a:lvl4pPr marL="1600200" indent="-228600" defTabSz="642938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panose="05020102010507070707" pitchFamily="18" charset="2"/>
              <a:buChar char=""/>
              <a:defRPr kumimoji="1" sz="1200">
                <a:solidFill>
                  <a:schemeClr val="tx1"/>
                </a:solidFill>
                <a:latin typeface="Verdana" panose="020B0604030504040204" pitchFamily="34" charset="0"/>
                <a:ea typeface="ＭＳ ゴシック" panose="020B0609070205080204" pitchFamily="49" charset="-128"/>
              </a:defRPr>
            </a:lvl4pPr>
            <a:lvl5pPr marL="2057400" indent="-228600" defTabSz="642938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panose="05020102010507070707" pitchFamily="18" charset="2"/>
              <a:buChar char=""/>
              <a:defRPr kumimoji="1" sz="1200">
                <a:solidFill>
                  <a:schemeClr val="tx1"/>
                </a:solidFill>
                <a:latin typeface="Verdana" panose="020B0604030504040204" pitchFamily="34" charset="0"/>
                <a:ea typeface="ＭＳ ゴシック" panose="020B0609070205080204" pitchFamily="49" charset="-128"/>
              </a:defRPr>
            </a:lvl5pPr>
            <a:lvl6pPr marL="2514600" indent="-228600" defTabSz="642938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panose="05020102010507070707" pitchFamily="18" charset="2"/>
              <a:buChar char=""/>
              <a:defRPr kumimoji="1" sz="1200">
                <a:solidFill>
                  <a:schemeClr val="tx1"/>
                </a:solidFill>
                <a:latin typeface="Verdana" panose="020B0604030504040204" pitchFamily="34" charset="0"/>
                <a:ea typeface="ＭＳ ゴシック" panose="020B0609070205080204" pitchFamily="49" charset="-128"/>
              </a:defRPr>
            </a:lvl6pPr>
            <a:lvl7pPr marL="2971800" indent="-228600" defTabSz="642938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panose="05020102010507070707" pitchFamily="18" charset="2"/>
              <a:buChar char=""/>
              <a:defRPr kumimoji="1" sz="1200">
                <a:solidFill>
                  <a:schemeClr val="tx1"/>
                </a:solidFill>
                <a:latin typeface="Verdana" panose="020B0604030504040204" pitchFamily="34" charset="0"/>
                <a:ea typeface="ＭＳ ゴシック" panose="020B0609070205080204" pitchFamily="49" charset="-128"/>
              </a:defRPr>
            </a:lvl7pPr>
            <a:lvl8pPr marL="3429000" indent="-228600" defTabSz="642938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panose="05020102010507070707" pitchFamily="18" charset="2"/>
              <a:buChar char=""/>
              <a:defRPr kumimoji="1" sz="1200">
                <a:solidFill>
                  <a:schemeClr val="tx1"/>
                </a:solidFill>
                <a:latin typeface="Verdana" panose="020B0604030504040204" pitchFamily="34" charset="0"/>
                <a:ea typeface="ＭＳ ゴシック" panose="020B0609070205080204" pitchFamily="49" charset="-128"/>
              </a:defRPr>
            </a:lvl8pPr>
            <a:lvl9pPr marL="3886200" indent="-228600" defTabSz="642938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panose="05020102010507070707" pitchFamily="18" charset="2"/>
              <a:buChar char=""/>
              <a:defRPr kumimoji="1" sz="1200">
                <a:solidFill>
                  <a:schemeClr val="tx1"/>
                </a:solidFill>
                <a:latin typeface="Verdana" panose="020B0604030504040204" pitchFamily="34" charset="0"/>
                <a:ea typeface="ＭＳ ゴシック" panose="020B0609070205080204" pitchFamily="49" charset="-128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ja-JP" sz="800">
              <a:solidFill>
                <a:srgbClr val="59554F"/>
              </a:solidFill>
              <a:latin typeface="Lucida Grande"/>
              <a:ea typeface="ＭＳ Ｐゴシック" panose="020B0600070205080204" pitchFamily="50" charset="-12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92163" y="192088"/>
            <a:ext cx="6588125" cy="500062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lIns="0" tIns="0" rIns="28575" bIns="0" anchor="ctr" anchorCtr="1"/>
          <a:lstStyle/>
          <a:p>
            <a:pPr marL="28575" algn="ctr" defTabSz="642942" eaLnBrk="1" fontAlgn="auto" hangingPunct="1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ja-JP" altLang="en-US" sz="3900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創英角ﾎﾟｯﾌﾟ体" pitchFamily="49" charset="-128"/>
                <a:ea typeface="HG創英角ﾎﾟｯﾌﾟ体" pitchFamily="49" charset="-128"/>
              </a:rPr>
              <a:t>一酸化炭素</a:t>
            </a:r>
            <a:endParaRPr lang="ja-JP" sz="3900" kern="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G創英角ﾎﾟｯﾌﾟ体" pitchFamily="49" charset="-128"/>
              <a:ea typeface="HG創英角ﾎﾟｯﾌﾟ体" pitchFamily="49" charset="-12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34000" y="2130425"/>
            <a:ext cx="3548063" cy="396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800" y="2116138"/>
            <a:ext cx="3549650" cy="396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67175" y="1898650"/>
            <a:ext cx="1065213" cy="396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416" name="Group 6"/>
          <p:cNvGrpSpPr>
            <a:grpSpLocks/>
          </p:cNvGrpSpPr>
          <p:nvPr/>
        </p:nvGrpSpPr>
        <p:grpSpPr bwMode="auto">
          <a:xfrm>
            <a:off x="36513" y="765175"/>
            <a:ext cx="9215437" cy="635000"/>
            <a:chOff x="0" y="6223004"/>
            <a:chExt cx="9216008" cy="634996"/>
          </a:xfrm>
        </p:grpSpPr>
        <p:sp>
          <p:nvSpPr>
            <p:cNvPr id="8" name="Rectangle 7"/>
            <p:cNvSpPr/>
            <p:nvPr/>
          </p:nvSpPr>
          <p:spPr>
            <a:xfrm>
              <a:off x="0" y="6223004"/>
              <a:ext cx="9144567" cy="634996"/>
            </a:xfrm>
            <a:prstGeom prst="rect">
              <a:avLst/>
            </a:prstGeom>
            <a:solidFill>
              <a:srgbClr val="FF0000"/>
            </a:solidFill>
            <a:ln>
              <a:noFill/>
              <a:prstDash val="solid"/>
            </a:ln>
          </p:spPr>
          <p:txBody>
            <a:bodyPr lIns="0" tIns="0" rIns="0" bIns="0"/>
            <a:lstStyle/>
            <a:p>
              <a:pPr algn="ctr" defTabSz="642942" eaLnBrk="1" fontAlgn="auto" hangingPunct="1">
                <a:spcBef>
                  <a:spcPts val="0"/>
                </a:spcBef>
                <a:spcAft>
                  <a:spcPts val="0"/>
                </a:spcAf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050" kern="0" dirty="0">
                <a:solidFill>
                  <a:srgbClr val="59554F"/>
                </a:solidFill>
                <a:latin typeface="Lucida Grande"/>
                <a:ea typeface="ＭＳ Ｐゴシック" pitchFamily="50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71441" y="6294442"/>
              <a:ext cx="9144567" cy="455609"/>
            </a:xfrm>
            <a:prstGeom prst="rect">
              <a:avLst/>
            </a:prstGeom>
            <a:noFill/>
            <a:ln>
              <a:noFill/>
              <a:prstDash val="solid"/>
            </a:ln>
          </p:spPr>
          <p:txBody>
            <a:bodyPr lIns="0" tIns="0" rIns="28575" bIns="0" anchorCtr="1"/>
            <a:lstStyle/>
            <a:p>
              <a:pPr marL="28575" algn="ctr" defTabSz="642942" eaLnBrk="1" fontAlgn="auto" hangingPunct="1">
                <a:spcBef>
                  <a:spcPts val="0"/>
                </a:spcBef>
                <a:spcAft>
                  <a:spcPts val="0"/>
                </a:spcAf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ja-JP" altLang="en-US" sz="3200" kern="0" dirty="0">
                  <a:solidFill>
                    <a:srgbClr val="FFFF00"/>
                  </a:solidFill>
                  <a:latin typeface="HG創英角ﾎﾟｯﾌﾟ体" pitchFamily="49" charset="-128"/>
                  <a:ea typeface="HG創英角ﾎﾟｯﾌﾟ体" pitchFamily="49" charset="-128"/>
                </a:rPr>
                <a:t>酸素をはこぶじゃまをするので酸素欠乏状態に！</a:t>
              </a:r>
              <a:endParaRPr lang="ja-JP" sz="3200" kern="0" dirty="0">
                <a:solidFill>
                  <a:srgbClr val="FFFF00"/>
                </a:solidFill>
                <a:latin typeface="HG創英角ﾎﾟｯﾌﾟ体" pitchFamily="49" charset="-128"/>
                <a:ea typeface="HG創英角ﾎﾟｯﾌﾟ体" pitchFamily="49" charset="-128"/>
              </a:endParaRPr>
            </a:p>
          </p:txBody>
        </p:sp>
      </p:grpSp>
      <p:sp>
        <p:nvSpPr>
          <p:cNvPr id="10" name="Rectangle 9"/>
          <p:cNvSpPr/>
          <p:nvPr/>
        </p:nvSpPr>
        <p:spPr>
          <a:xfrm>
            <a:off x="6084888" y="5907088"/>
            <a:ext cx="2987675" cy="401637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lIns="0" tIns="0" rIns="28575" bIns="0"/>
          <a:lstStyle/>
          <a:p>
            <a:pPr marL="28575" defTabSz="642942" eaLnBrk="1" fontAlgn="auto" hangingPunct="1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ja-JP" altLang="en-US" sz="1400" kern="0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創英角ﾎﾟｯﾌﾟ体" pitchFamily="49" charset="-128"/>
                <a:ea typeface="HG創英角ﾎﾟｯﾌﾟ体" pitchFamily="49" charset="-128"/>
              </a:rPr>
              <a:t>タバコ</a:t>
            </a:r>
            <a:r>
              <a:rPr lang="ja-JP" sz="1400" kern="0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創英角ﾎﾟｯﾌﾟ体" pitchFamily="49" charset="-128"/>
                <a:ea typeface="HG創英角ﾎﾟｯﾌﾟ体" pitchFamily="49" charset="-128"/>
              </a:rPr>
              <a:t>は全身病（少年写真新聞社）</a:t>
            </a:r>
          </a:p>
        </p:txBody>
      </p:sp>
      <p:grpSp>
        <p:nvGrpSpPr>
          <p:cNvPr id="11" name="Group 10"/>
          <p:cNvGrpSpPr>
            <a:grpSpLocks/>
          </p:cNvGrpSpPr>
          <p:nvPr/>
        </p:nvGrpSpPr>
        <p:grpSpPr bwMode="auto">
          <a:xfrm>
            <a:off x="736600" y="1558925"/>
            <a:ext cx="2820988" cy="455613"/>
            <a:chOff x="761996" y="996952"/>
            <a:chExt cx="2820988" cy="455608"/>
          </a:xfrm>
        </p:grpSpPr>
        <p:sp>
          <p:nvSpPr>
            <p:cNvPr id="17429" name="Rectangle 11"/>
            <p:cNvSpPr>
              <a:spLocks noChangeArrowheads="1"/>
            </p:cNvSpPr>
            <p:nvPr/>
          </p:nvSpPr>
          <p:spPr bwMode="auto">
            <a:xfrm>
              <a:off x="761996" y="996952"/>
              <a:ext cx="2818756" cy="455608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defTabSz="642938">
                <a:spcBef>
                  <a:spcPct val="20000"/>
                </a:spcBef>
                <a:spcAft>
                  <a:spcPts val="600"/>
                </a:spcAft>
                <a:buClr>
                  <a:schemeClr val="tx2"/>
                </a:buClr>
                <a:buFont typeface="Wingdings 2" panose="05020102010507070707" pitchFamily="18" charset="2"/>
                <a:buChar char=""/>
                <a:defRPr kumimoji="1">
                  <a:solidFill>
                    <a:schemeClr val="tx1"/>
                  </a:solidFill>
                  <a:latin typeface="Verdana" panose="020B0604030504040204" pitchFamily="34" charset="0"/>
                  <a:ea typeface="ＭＳ ゴシック" panose="020B0609070205080204" pitchFamily="49" charset="-128"/>
                </a:defRPr>
              </a:lvl1pPr>
              <a:lvl2pPr marL="742950" indent="-285750" defTabSz="642938">
                <a:spcBef>
                  <a:spcPct val="20000"/>
                </a:spcBef>
                <a:spcAft>
                  <a:spcPts val="600"/>
                </a:spcAft>
                <a:buClr>
                  <a:schemeClr val="tx2"/>
                </a:buClr>
                <a:buFont typeface="Wingdings 2" panose="05020102010507070707" pitchFamily="18" charset="2"/>
                <a:buChar char=""/>
                <a:defRPr kumimoji="1" sz="1600">
                  <a:solidFill>
                    <a:schemeClr val="tx1"/>
                  </a:solidFill>
                  <a:latin typeface="Verdana" panose="020B0604030504040204" pitchFamily="34" charset="0"/>
                  <a:ea typeface="ＭＳ ゴシック" panose="020B0609070205080204" pitchFamily="49" charset="-128"/>
                </a:defRPr>
              </a:lvl2pPr>
              <a:lvl3pPr marL="1143000" indent="-228600" defTabSz="642938">
                <a:spcBef>
                  <a:spcPct val="20000"/>
                </a:spcBef>
                <a:spcAft>
                  <a:spcPts val="600"/>
                </a:spcAft>
                <a:buClr>
                  <a:schemeClr val="tx2"/>
                </a:buClr>
                <a:buFont typeface="Wingdings 2" panose="05020102010507070707" pitchFamily="18" charset="2"/>
                <a:buChar char=""/>
                <a:defRPr kumimoji="1" sz="1400">
                  <a:solidFill>
                    <a:schemeClr val="tx1"/>
                  </a:solidFill>
                  <a:latin typeface="Verdana" panose="020B0604030504040204" pitchFamily="34" charset="0"/>
                  <a:ea typeface="ＭＳ ゴシック" panose="020B0609070205080204" pitchFamily="49" charset="-128"/>
                </a:defRPr>
              </a:lvl3pPr>
              <a:lvl4pPr marL="1600200" indent="-228600" defTabSz="642938">
                <a:spcBef>
                  <a:spcPct val="20000"/>
                </a:spcBef>
                <a:spcAft>
                  <a:spcPts val="600"/>
                </a:spcAft>
                <a:buClr>
                  <a:schemeClr val="tx2"/>
                </a:buClr>
                <a:buFont typeface="Wingdings 2" panose="05020102010507070707" pitchFamily="18" charset="2"/>
                <a:buChar char=""/>
                <a:defRPr kumimoji="1" sz="1200">
                  <a:solidFill>
                    <a:schemeClr val="tx1"/>
                  </a:solidFill>
                  <a:latin typeface="Verdana" panose="020B0604030504040204" pitchFamily="34" charset="0"/>
                  <a:ea typeface="ＭＳ ゴシック" panose="020B0609070205080204" pitchFamily="49" charset="-128"/>
                </a:defRPr>
              </a:lvl4pPr>
              <a:lvl5pPr marL="2057400" indent="-228600" defTabSz="642938">
                <a:spcBef>
                  <a:spcPct val="20000"/>
                </a:spcBef>
                <a:spcAft>
                  <a:spcPts val="600"/>
                </a:spcAft>
                <a:buClr>
                  <a:schemeClr val="tx2"/>
                </a:buClr>
                <a:buFont typeface="Wingdings 2" panose="05020102010507070707" pitchFamily="18" charset="2"/>
                <a:buChar char=""/>
                <a:defRPr kumimoji="1" sz="1200">
                  <a:solidFill>
                    <a:schemeClr val="tx1"/>
                  </a:solidFill>
                  <a:latin typeface="Verdana" panose="020B0604030504040204" pitchFamily="34" charset="0"/>
                  <a:ea typeface="ＭＳ ゴシック" panose="020B0609070205080204" pitchFamily="49" charset="-128"/>
                </a:defRPr>
              </a:lvl5pPr>
              <a:lvl6pPr marL="2514600" indent="-228600" defTabSz="642938" eaLnBrk="0" fontAlgn="base" hangingPunct="0">
                <a:spcBef>
                  <a:spcPct val="20000"/>
                </a:spcBef>
                <a:spcAft>
                  <a:spcPts val="600"/>
                </a:spcAft>
                <a:buClr>
                  <a:schemeClr val="tx2"/>
                </a:buClr>
                <a:buFont typeface="Wingdings 2" panose="05020102010507070707" pitchFamily="18" charset="2"/>
                <a:buChar char=""/>
                <a:defRPr kumimoji="1" sz="1200">
                  <a:solidFill>
                    <a:schemeClr val="tx1"/>
                  </a:solidFill>
                  <a:latin typeface="Verdana" panose="020B0604030504040204" pitchFamily="34" charset="0"/>
                  <a:ea typeface="ＭＳ ゴシック" panose="020B0609070205080204" pitchFamily="49" charset="-128"/>
                </a:defRPr>
              </a:lvl6pPr>
              <a:lvl7pPr marL="2971800" indent="-228600" defTabSz="642938" eaLnBrk="0" fontAlgn="base" hangingPunct="0">
                <a:spcBef>
                  <a:spcPct val="20000"/>
                </a:spcBef>
                <a:spcAft>
                  <a:spcPts val="600"/>
                </a:spcAft>
                <a:buClr>
                  <a:schemeClr val="tx2"/>
                </a:buClr>
                <a:buFont typeface="Wingdings 2" panose="05020102010507070707" pitchFamily="18" charset="2"/>
                <a:buChar char=""/>
                <a:defRPr kumimoji="1" sz="1200">
                  <a:solidFill>
                    <a:schemeClr val="tx1"/>
                  </a:solidFill>
                  <a:latin typeface="Verdana" panose="020B0604030504040204" pitchFamily="34" charset="0"/>
                  <a:ea typeface="ＭＳ ゴシック" panose="020B0609070205080204" pitchFamily="49" charset="-128"/>
                </a:defRPr>
              </a:lvl7pPr>
              <a:lvl8pPr marL="3429000" indent="-228600" defTabSz="642938" eaLnBrk="0" fontAlgn="base" hangingPunct="0">
                <a:spcBef>
                  <a:spcPct val="20000"/>
                </a:spcBef>
                <a:spcAft>
                  <a:spcPts val="600"/>
                </a:spcAft>
                <a:buClr>
                  <a:schemeClr val="tx2"/>
                </a:buClr>
                <a:buFont typeface="Wingdings 2" panose="05020102010507070707" pitchFamily="18" charset="2"/>
                <a:buChar char=""/>
                <a:defRPr kumimoji="1" sz="1200">
                  <a:solidFill>
                    <a:schemeClr val="tx1"/>
                  </a:solidFill>
                  <a:latin typeface="Verdana" panose="020B0604030504040204" pitchFamily="34" charset="0"/>
                  <a:ea typeface="ＭＳ ゴシック" panose="020B0609070205080204" pitchFamily="49" charset="-128"/>
                </a:defRPr>
              </a:lvl8pPr>
              <a:lvl9pPr marL="3886200" indent="-228600" defTabSz="642938" eaLnBrk="0" fontAlgn="base" hangingPunct="0">
                <a:spcBef>
                  <a:spcPct val="20000"/>
                </a:spcBef>
                <a:spcAft>
                  <a:spcPts val="600"/>
                </a:spcAft>
                <a:buClr>
                  <a:schemeClr val="tx2"/>
                </a:buClr>
                <a:buFont typeface="Wingdings 2" panose="05020102010507070707" pitchFamily="18" charset="2"/>
                <a:buChar char=""/>
                <a:defRPr kumimoji="1" sz="1200">
                  <a:solidFill>
                    <a:schemeClr val="tx1"/>
                  </a:solidFill>
                  <a:latin typeface="Verdana" panose="020B0604030504040204" pitchFamily="34" charset="0"/>
                  <a:ea typeface="ＭＳ ゴシック" panose="020B0609070205080204" pitchFamily="49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ja-JP" sz="800">
                <a:solidFill>
                  <a:srgbClr val="59554F"/>
                </a:solidFill>
                <a:latin typeface="Lucida Grande"/>
                <a:ea typeface="ＭＳ Ｐゴシック" panose="020B0600070205080204" pitchFamily="50" charset="-128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761996" y="996952"/>
              <a:ext cx="2820988" cy="347659"/>
            </a:xfrm>
            <a:prstGeom prst="rect">
              <a:avLst/>
            </a:prstGeom>
            <a:noFill/>
            <a:ln>
              <a:noFill/>
              <a:prstDash val="solid"/>
            </a:ln>
          </p:spPr>
          <p:txBody>
            <a:bodyPr lIns="0" tIns="0" rIns="28575" bIns="0"/>
            <a:lstStyle/>
            <a:p>
              <a:pPr marL="28575" algn="ctr" defTabSz="642942" eaLnBrk="1" fontAlgn="auto" hangingPunct="1">
                <a:spcBef>
                  <a:spcPts val="0"/>
                </a:spcBef>
                <a:spcAft>
                  <a:spcPts val="0"/>
                </a:spcAf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ja-JP" altLang="en-US" sz="2700" kern="0" dirty="0">
                  <a:solidFill>
                    <a:srgbClr val="FF3300"/>
                  </a:solidFill>
                  <a:latin typeface="HG創英角ﾎﾟｯﾌﾟ体" pitchFamily="49" charset="-128"/>
                  <a:ea typeface="HG創英角ﾎﾟｯﾌﾟ体" pitchFamily="49" charset="-128"/>
                </a:rPr>
                <a:t>タバコ</a:t>
              </a:r>
              <a:r>
                <a:rPr lang="ja-JP" sz="2700" kern="0" dirty="0">
                  <a:solidFill>
                    <a:srgbClr val="FF3300"/>
                  </a:solidFill>
                  <a:latin typeface="HG創英角ﾎﾟｯﾌﾟ体" pitchFamily="49" charset="-128"/>
                  <a:ea typeface="HG創英角ﾎﾟｯﾌﾟ体" pitchFamily="49" charset="-128"/>
                </a:rPr>
                <a:t>を吸う前</a:t>
              </a:r>
            </a:p>
          </p:txBody>
        </p:sp>
      </p:grpSp>
      <p:grpSp>
        <p:nvGrpSpPr>
          <p:cNvPr id="14" name="Group 13"/>
          <p:cNvGrpSpPr>
            <a:grpSpLocks/>
          </p:cNvGrpSpPr>
          <p:nvPr/>
        </p:nvGrpSpPr>
        <p:grpSpPr bwMode="auto">
          <a:xfrm>
            <a:off x="5408613" y="1557338"/>
            <a:ext cx="3049587" cy="455612"/>
            <a:chOff x="5408611" y="996952"/>
            <a:chExt cx="3049588" cy="455608"/>
          </a:xfrm>
        </p:grpSpPr>
        <p:sp>
          <p:nvSpPr>
            <p:cNvPr id="17427" name="Rectangle 14"/>
            <p:cNvSpPr>
              <a:spLocks noChangeArrowheads="1"/>
            </p:cNvSpPr>
            <p:nvPr/>
          </p:nvSpPr>
          <p:spPr bwMode="auto">
            <a:xfrm>
              <a:off x="5408611" y="996952"/>
              <a:ext cx="3049588" cy="455608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defTabSz="642938">
                <a:spcBef>
                  <a:spcPct val="20000"/>
                </a:spcBef>
                <a:spcAft>
                  <a:spcPts val="600"/>
                </a:spcAft>
                <a:buClr>
                  <a:schemeClr val="tx2"/>
                </a:buClr>
                <a:buFont typeface="Wingdings 2" panose="05020102010507070707" pitchFamily="18" charset="2"/>
                <a:buChar char=""/>
                <a:defRPr kumimoji="1">
                  <a:solidFill>
                    <a:schemeClr val="tx1"/>
                  </a:solidFill>
                  <a:latin typeface="Verdana" panose="020B0604030504040204" pitchFamily="34" charset="0"/>
                  <a:ea typeface="ＭＳ ゴシック" panose="020B0609070205080204" pitchFamily="49" charset="-128"/>
                </a:defRPr>
              </a:lvl1pPr>
              <a:lvl2pPr marL="742950" indent="-285750" defTabSz="642938">
                <a:spcBef>
                  <a:spcPct val="20000"/>
                </a:spcBef>
                <a:spcAft>
                  <a:spcPts val="600"/>
                </a:spcAft>
                <a:buClr>
                  <a:schemeClr val="tx2"/>
                </a:buClr>
                <a:buFont typeface="Wingdings 2" panose="05020102010507070707" pitchFamily="18" charset="2"/>
                <a:buChar char=""/>
                <a:defRPr kumimoji="1" sz="1600">
                  <a:solidFill>
                    <a:schemeClr val="tx1"/>
                  </a:solidFill>
                  <a:latin typeface="Verdana" panose="020B0604030504040204" pitchFamily="34" charset="0"/>
                  <a:ea typeface="ＭＳ ゴシック" panose="020B0609070205080204" pitchFamily="49" charset="-128"/>
                </a:defRPr>
              </a:lvl2pPr>
              <a:lvl3pPr marL="1143000" indent="-228600" defTabSz="642938">
                <a:spcBef>
                  <a:spcPct val="20000"/>
                </a:spcBef>
                <a:spcAft>
                  <a:spcPts val="600"/>
                </a:spcAft>
                <a:buClr>
                  <a:schemeClr val="tx2"/>
                </a:buClr>
                <a:buFont typeface="Wingdings 2" panose="05020102010507070707" pitchFamily="18" charset="2"/>
                <a:buChar char=""/>
                <a:defRPr kumimoji="1" sz="1400">
                  <a:solidFill>
                    <a:schemeClr val="tx1"/>
                  </a:solidFill>
                  <a:latin typeface="Verdana" panose="020B0604030504040204" pitchFamily="34" charset="0"/>
                  <a:ea typeface="ＭＳ ゴシック" panose="020B0609070205080204" pitchFamily="49" charset="-128"/>
                </a:defRPr>
              </a:lvl3pPr>
              <a:lvl4pPr marL="1600200" indent="-228600" defTabSz="642938">
                <a:spcBef>
                  <a:spcPct val="20000"/>
                </a:spcBef>
                <a:spcAft>
                  <a:spcPts val="600"/>
                </a:spcAft>
                <a:buClr>
                  <a:schemeClr val="tx2"/>
                </a:buClr>
                <a:buFont typeface="Wingdings 2" panose="05020102010507070707" pitchFamily="18" charset="2"/>
                <a:buChar char=""/>
                <a:defRPr kumimoji="1" sz="1200">
                  <a:solidFill>
                    <a:schemeClr val="tx1"/>
                  </a:solidFill>
                  <a:latin typeface="Verdana" panose="020B0604030504040204" pitchFamily="34" charset="0"/>
                  <a:ea typeface="ＭＳ ゴシック" panose="020B0609070205080204" pitchFamily="49" charset="-128"/>
                </a:defRPr>
              </a:lvl4pPr>
              <a:lvl5pPr marL="2057400" indent="-228600" defTabSz="642938">
                <a:spcBef>
                  <a:spcPct val="20000"/>
                </a:spcBef>
                <a:spcAft>
                  <a:spcPts val="600"/>
                </a:spcAft>
                <a:buClr>
                  <a:schemeClr val="tx2"/>
                </a:buClr>
                <a:buFont typeface="Wingdings 2" panose="05020102010507070707" pitchFamily="18" charset="2"/>
                <a:buChar char=""/>
                <a:defRPr kumimoji="1" sz="1200">
                  <a:solidFill>
                    <a:schemeClr val="tx1"/>
                  </a:solidFill>
                  <a:latin typeface="Verdana" panose="020B0604030504040204" pitchFamily="34" charset="0"/>
                  <a:ea typeface="ＭＳ ゴシック" panose="020B0609070205080204" pitchFamily="49" charset="-128"/>
                </a:defRPr>
              </a:lvl5pPr>
              <a:lvl6pPr marL="2514600" indent="-228600" defTabSz="642938" eaLnBrk="0" fontAlgn="base" hangingPunct="0">
                <a:spcBef>
                  <a:spcPct val="20000"/>
                </a:spcBef>
                <a:spcAft>
                  <a:spcPts val="600"/>
                </a:spcAft>
                <a:buClr>
                  <a:schemeClr val="tx2"/>
                </a:buClr>
                <a:buFont typeface="Wingdings 2" panose="05020102010507070707" pitchFamily="18" charset="2"/>
                <a:buChar char=""/>
                <a:defRPr kumimoji="1" sz="1200">
                  <a:solidFill>
                    <a:schemeClr val="tx1"/>
                  </a:solidFill>
                  <a:latin typeface="Verdana" panose="020B0604030504040204" pitchFamily="34" charset="0"/>
                  <a:ea typeface="ＭＳ ゴシック" panose="020B0609070205080204" pitchFamily="49" charset="-128"/>
                </a:defRPr>
              </a:lvl6pPr>
              <a:lvl7pPr marL="2971800" indent="-228600" defTabSz="642938" eaLnBrk="0" fontAlgn="base" hangingPunct="0">
                <a:spcBef>
                  <a:spcPct val="20000"/>
                </a:spcBef>
                <a:spcAft>
                  <a:spcPts val="600"/>
                </a:spcAft>
                <a:buClr>
                  <a:schemeClr val="tx2"/>
                </a:buClr>
                <a:buFont typeface="Wingdings 2" panose="05020102010507070707" pitchFamily="18" charset="2"/>
                <a:buChar char=""/>
                <a:defRPr kumimoji="1" sz="1200">
                  <a:solidFill>
                    <a:schemeClr val="tx1"/>
                  </a:solidFill>
                  <a:latin typeface="Verdana" panose="020B0604030504040204" pitchFamily="34" charset="0"/>
                  <a:ea typeface="ＭＳ ゴシック" panose="020B0609070205080204" pitchFamily="49" charset="-128"/>
                </a:defRPr>
              </a:lvl7pPr>
              <a:lvl8pPr marL="3429000" indent="-228600" defTabSz="642938" eaLnBrk="0" fontAlgn="base" hangingPunct="0">
                <a:spcBef>
                  <a:spcPct val="20000"/>
                </a:spcBef>
                <a:spcAft>
                  <a:spcPts val="600"/>
                </a:spcAft>
                <a:buClr>
                  <a:schemeClr val="tx2"/>
                </a:buClr>
                <a:buFont typeface="Wingdings 2" panose="05020102010507070707" pitchFamily="18" charset="2"/>
                <a:buChar char=""/>
                <a:defRPr kumimoji="1" sz="1200">
                  <a:solidFill>
                    <a:schemeClr val="tx1"/>
                  </a:solidFill>
                  <a:latin typeface="Verdana" panose="020B0604030504040204" pitchFamily="34" charset="0"/>
                  <a:ea typeface="ＭＳ ゴシック" panose="020B0609070205080204" pitchFamily="49" charset="-128"/>
                </a:defRPr>
              </a:lvl8pPr>
              <a:lvl9pPr marL="3886200" indent="-228600" defTabSz="642938" eaLnBrk="0" fontAlgn="base" hangingPunct="0">
                <a:spcBef>
                  <a:spcPct val="20000"/>
                </a:spcBef>
                <a:spcAft>
                  <a:spcPts val="600"/>
                </a:spcAft>
                <a:buClr>
                  <a:schemeClr val="tx2"/>
                </a:buClr>
                <a:buFont typeface="Wingdings 2" panose="05020102010507070707" pitchFamily="18" charset="2"/>
                <a:buChar char=""/>
                <a:defRPr kumimoji="1" sz="1200">
                  <a:solidFill>
                    <a:schemeClr val="tx1"/>
                  </a:solidFill>
                  <a:latin typeface="Verdana" panose="020B0604030504040204" pitchFamily="34" charset="0"/>
                  <a:ea typeface="ＭＳ ゴシック" panose="020B0609070205080204" pitchFamily="49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ja-JP" sz="800">
                <a:solidFill>
                  <a:srgbClr val="59554F"/>
                </a:solidFill>
                <a:latin typeface="Lucida Grande"/>
                <a:ea typeface="ＭＳ Ｐゴシック" panose="020B0600070205080204" pitchFamily="50" charset="-128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5408611" y="996952"/>
              <a:ext cx="3046413" cy="347659"/>
            </a:xfrm>
            <a:prstGeom prst="rect">
              <a:avLst/>
            </a:prstGeom>
            <a:noFill/>
            <a:ln>
              <a:noFill/>
              <a:prstDash val="solid"/>
            </a:ln>
          </p:spPr>
          <p:txBody>
            <a:bodyPr lIns="0" tIns="0" rIns="28575" bIns="0"/>
            <a:lstStyle/>
            <a:p>
              <a:pPr marL="28575" algn="ctr" defTabSz="642942" eaLnBrk="1" fontAlgn="auto" hangingPunct="1">
                <a:spcBef>
                  <a:spcPts val="0"/>
                </a:spcBef>
                <a:spcAft>
                  <a:spcPts val="0"/>
                </a:spcAf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ja-JP" altLang="en-US" sz="2700" kern="0" dirty="0">
                  <a:solidFill>
                    <a:srgbClr val="FF3300"/>
                  </a:solidFill>
                  <a:latin typeface="HG創英角ﾎﾟｯﾌﾟ体" pitchFamily="49" charset="-128"/>
                  <a:ea typeface="HG創英角ﾎﾟｯﾌﾟ体" pitchFamily="49" charset="-128"/>
                </a:rPr>
                <a:t>タバコ</a:t>
              </a:r>
              <a:r>
                <a:rPr lang="ja-JP" sz="2700" kern="0" dirty="0">
                  <a:solidFill>
                    <a:srgbClr val="FF3300"/>
                  </a:solidFill>
                  <a:latin typeface="HG創英角ﾎﾟｯﾌﾟ体" pitchFamily="49" charset="-128"/>
                  <a:ea typeface="HG創英角ﾎﾟｯﾌﾟ体" pitchFamily="49" charset="-128"/>
                </a:rPr>
                <a:t>を吸った後</a:t>
              </a:r>
            </a:p>
          </p:txBody>
        </p:sp>
      </p:grpSp>
      <p:sp>
        <p:nvSpPr>
          <p:cNvPr id="17" name="テキスト ボックス 16"/>
          <p:cNvSpPr txBox="1"/>
          <p:nvPr/>
        </p:nvSpPr>
        <p:spPr>
          <a:xfrm>
            <a:off x="323850" y="6191250"/>
            <a:ext cx="3168650" cy="5238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2800" dirty="0">
                <a:solidFill>
                  <a:srgbClr val="FF0000"/>
                </a:solidFill>
                <a:latin typeface="HGP創英角ﾎﾟｯﾌﾟ体" pitchFamily="50" charset="-128"/>
                <a:ea typeface="HGP創英角ﾎﾟｯﾌﾟ体" pitchFamily="50" charset="-128"/>
              </a:rPr>
              <a:t>血液の流れが良い</a:t>
            </a: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5408613" y="6191250"/>
            <a:ext cx="3556000" cy="5238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2800" dirty="0">
                <a:solidFill>
                  <a:srgbClr val="FF0000"/>
                </a:solidFill>
                <a:latin typeface="HGP創英角ﾎﾟｯﾌﾟ体" pitchFamily="50" charset="-128"/>
                <a:ea typeface="HGP創英角ﾎﾟｯﾌﾟ体" pitchFamily="50" charset="-128"/>
              </a:rPr>
              <a:t>血液の流れが悪くなる</a:t>
            </a:r>
          </a:p>
        </p:txBody>
      </p:sp>
      <p:sp>
        <p:nvSpPr>
          <p:cNvPr id="20" name="右矢印 19"/>
          <p:cNvSpPr/>
          <p:nvPr/>
        </p:nvSpPr>
        <p:spPr>
          <a:xfrm>
            <a:off x="3563938" y="6092825"/>
            <a:ext cx="1776412" cy="693738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3967163" y="1684338"/>
            <a:ext cx="1252537" cy="523875"/>
          </a:xfrm>
          <a:prstGeom prst="rect">
            <a:avLst/>
          </a:prstGeom>
          <a:solidFill>
            <a:schemeClr val="accent3"/>
          </a:solidFill>
          <a:ln w="25400">
            <a:solidFill>
              <a:srgbClr val="FF0000"/>
            </a:solidFill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2800" dirty="0">
                <a:solidFill>
                  <a:srgbClr val="FF0000"/>
                </a:solidFill>
                <a:latin typeface="HGP創英角ﾎﾟｯﾌﾟ体" pitchFamily="50" charset="-128"/>
                <a:ea typeface="HGP創英角ﾎﾟｯﾌﾟ体" pitchFamily="50" charset="-128"/>
              </a:rPr>
              <a:t>血流大</a:t>
            </a:r>
          </a:p>
        </p:txBody>
      </p:sp>
      <p:sp>
        <p:nvSpPr>
          <p:cNvPr id="23" name="上下矢印 22"/>
          <p:cNvSpPr/>
          <p:nvPr/>
        </p:nvSpPr>
        <p:spPr>
          <a:xfrm>
            <a:off x="4795838" y="2349500"/>
            <a:ext cx="288925" cy="3095625"/>
          </a:xfrm>
          <a:prstGeom prst="up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3995738" y="5573713"/>
            <a:ext cx="1254125" cy="522287"/>
          </a:xfrm>
          <a:prstGeom prst="rect">
            <a:avLst/>
          </a:prstGeom>
          <a:solidFill>
            <a:schemeClr val="accent3"/>
          </a:solidFill>
          <a:ln w="25400">
            <a:solidFill>
              <a:srgbClr val="FF0000"/>
            </a:solidFill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2800" dirty="0">
                <a:solidFill>
                  <a:srgbClr val="FF0000"/>
                </a:solidFill>
                <a:latin typeface="HGP創英角ﾎﾟｯﾌﾟ体" pitchFamily="50" charset="-128"/>
                <a:ea typeface="HGP創英角ﾎﾟｯﾌﾟ体" pitchFamily="50" charset="-128"/>
              </a:rPr>
              <a:t>血流小</a:t>
            </a:r>
          </a:p>
        </p:txBody>
      </p:sp>
    </p:spTree>
    <p:custDataLst>
      <p:tags r:id="rId1"/>
    </p:custDataLst>
  </p:cSld>
  <p:clrMapOvr>
    <a:masterClrMapping/>
  </p:clrMapOvr>
  <p:transition spd="slow" advTm="5161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7" grpId="0" animBg="1"/>
      <p:bldP spid="18" grpId="0" animBg="1"/>
      <p:bldP spid="20" grpId="0" animBg="1"/>
      <p:bldP spid="22" grpId="0" animBg="1"/>
      <p:bldP spid="23" grpId="0" animBg="1"/>
      <p:bldP spid="2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47813" y="1970088"/>
            <a:ext cx="6099175" cy="4554537"/>
          </a:xfrm>
          <a:prstGeom prst="rect">
            <a:avLst/>
          </a:prstGeom>
          <a:noFill/>
          <a:ln w="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雲 4"/>
          <p:cNvSpPr/>
          <p:nvPr/>
        </p:nvSpPr>
        <p:spPr>
          <a:xfrm>
            <a:off x="1258888" y="1558925"/>
            <a:ext cx="4716462" cy="1552575"/>
          </a:xfrm>
          <a:prstGeom prst="cloud">
            <a:avLst/>
          </a:prstGeom>
          <a:solidFill>
            <a:srgbClr val="FFFF00"/>
          </a:solidFill>
          <a:ln w="38100">
            <a:solidFill>
              <a:srgbClr val="FF2D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2" name="Rectangle 1"/>
          <p:cNvSpPr>
            <a:spLocks noGrp="1"/>
          </p:cNvSpPr>
          <p:nvPr>
            <p:ph type="title" idx="4294967295"/>
          </p:nvPr>
        </p:nvSpPr>
        <p:spPr>
          <a:xfrm>
            <a:off x="1216025" y="182563"/>
            <a:ext cx="6740525" cy="1158875"/>
          </a:xfrm>
        </p:spPr>
        <p:txBody>
          <a:bodyPr lIns="35716" tIns="35716" rIns="81271" bIns="35716"/>
          <a:lstStyle/>
          <a:p>
            <a:pPr marL="53975" algn="ctr" eaLnBrk="1" hangingPunct="1"/>
            <a:r>
              <a:rPr lang="ja-JP" altLang="ja-JP" sz="4800" smtClean="0">
                <a:solidFill>
                  <a:srgbClr val="0000FF"/>
                </a:solidFill>
                <a:latin typeface="HG創英角ﾎﾟｯﾌﾟ体" panose="040B0A09000000000000" pitchFamily="49" charset="-128"/>
                <a:ea typeface="HG創英角ﾎﾟｯﾌﾟ体" panose="040B0A09000000000000" pitchFamily="49" charset="-128"/>
                <a:cs typeface="Trebuchet MS" panose="020B0603020202020204" pitchFamily="34" charset="0"/>
              </a:rPr>
              <a:t>タバコがやめられない</a:t>
            </a:r>
            <a:endParaRPr lang="ja-JP" altLang="ja-JP" sz="2400" smtClean="0">
              <a:solidFill>
                <a:srgbClr val="0000FF"/>
              </a:solidFill>
              <a:latin typeface="HG創英角ﾎﾟｯﾌﾟ体" panose="040B0A09000000000000" pitchFamily="49" charset="-128"/>
              <a:ea typeface="HG創英角ﾎﾟｯﾌﾟ体" panose="040B0A09000000000000" pitchFamily="49" charset="-128"/>
              <a:cs typeface="Trebuchet MS" panose="020B0603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220072" y="5528845"/>
            <a:ext cx="2181787" cy="553998"/>
          </a:xfrm>
          <a:prstGeom prst="rect">
            <a:avLst/>
          </a:prstGeom>
          <a:solidFill>
            <a:srgbClr val="FF0000"/>
          </a:solidFill>
          <a:ln>
            <a:noFill/>
            <a:prstDash val="solid"/>
          </a:ln>
          <a:scene3d>
            <a:camera prst="orthographicFront"/>
            <a:lightRig rig="threePt" dir="t"/>
          </a:scene3d>
          <a:sp3d extrusionH="76200">
            <a:extrusionClr>
              <a:srgbClr val="FF0000"/>
            </a:extrusionClr>
          </a:sp3d>
        </p:spPr>
        <p:txBody>
          <a:bodyPr lIns="0" tIns="0" rIns="40635" bIns="0">
            <a:spAutoFit/>
          </a:bodyPr>
          <a:lstStyle/>
          <a:p>
            <a:pPr marL="39684" algn="ctr" defTabSz="642942" eaLnBrk="1" fontAlgn="auto" hangingPunct="1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ja-JP" sz="3600" b="1" kern="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創英角ﾎﾟｯﾌﾟ体" pitchFamily="49" charset="-128"/>
                <a:ea typeface="HG創英角ﾎﾟｯﾌﾟ体" pitchFamily="49" charset="-128"/>
              </a:rPr>
              <a:t>ニコチン</a:t>
            </a:r>
          </a:p>
        </p:txBody>
      </p:sp>
      <p:pic>
        <p:nvPicPr>
          <p:cNvPr id="19464" name="Picture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6538" y="1181100"/>
            <a:ext cx="1598612" cy="150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95738" y="3505200"/>
            <a:ext cx="534987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" name="Group 19"/>
          <p:cNvGrpSpPr>
            <a:grpSpLocks/>
          </p:cNvGrpSpPr>
          <p:nvPr/>
        </p:nvGrpSpPr>
        <p:grpSpPr bwMode="auto">
          <a:xfrm>
            <a:off x="2987675" y="3729038"/>
            <a:ext cx="2160588" cy="1644650"/>
            <a:chOff x="3137791" y="3428451"/>
            <a:chExt cx="2160240" cy="1643615"/>
          </a:xfrm>
        </p:grpSpPr>
        <p:pic>
          <p:nvPicPr>
            <p:cNvPr id="19496" name="Picture 21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52055" y="3428451"/>
              <a:ext cx="535893" cy="500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97" name="Picture 22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64326" y="4571835"/>
              <a:ext cx="535893" cy="500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98" name="Picture 23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62138" y="3884023"/>
              <a:ext cx="535893" cy="500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99" name="Picture 24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7791" y="3428451"/>
              <a:ext cx="535893" cy="500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500" name="Picture 25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6596" y="3851755"/>
              <a:ext cx="535893" cy="500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7" name="Picture 26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92550" y="4365625"/>
            <a:ext cx="534988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8" name="Group 27"/>
          <p:cNvGrpSpPr>
            <a:grpSpLocks/>
          </p:cNvGrpSpPr>
          <p:nvPr/>
        </p:nvGrpSpPr>
        <p:grpSpPr bwMode="auto">
          <a:xfrm>
            <a:off x="2708275" y="3289300"/>
            <a:ext cx="2368550" cy="1939925"/>
            <a:chOff x="3044823" y="3212755"/>
            <a:chExt cx="2367536" cy="1940272"/>
          </a:xfrm>
        </p:grpSpPr>
        <p:pic>
          <p:nvPicPr>
            <p:cNvPr id="19489" name="Picture 28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84435" y="3277611"/>
              <a:ext cx="535920" cy="500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90" name="Picture 29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4823" y="4117076"/>
              <a:ext cx="535920" cy="500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91" name="Picture 30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201" y="4572539"/>
              <a:ext cx="535920" cy="500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92" name="Picture 31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6439" y="3212755"/>
              <a:ext cx="535920" cy="500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93" name="Picture 32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56175" y="3698784"/>
              <a:ext cx="535920" cy="500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94" name="Picture 33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80295" y="4652915"/>
              <a:ext cx="535920" cy="500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95" name="Picture 34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4250" y="4268903"/>
              <a:ext cx="535920" cy="500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9469" name="Picture 3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24750" y="5157788"/>
            <a:ext cx="1598613" cy="150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70" name="Picture 3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4848225"/>
            <a:ext cx="1598613" cy="1509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71" name="Picture 3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64388" y="3357563"/>
            <a:ext cx="1598612" cy="150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72" name="Picture 3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2800" y="3121025"/>
            <a:ext cx="1598613" cy="1509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8" name="Group 47"/>
          <p:cNvGrpSpPr>
            <a:grpSpLocks/>
          </p:cNvGrpSpPr>
          <p:nvPr/>
        </p:nvGrpSpPr>
        <p:grpSpPr bwMode="auto">
          <a:xfrm>
            <a:off x="2627313" y="3000375"/>
            <a:ext cx="2120900" cy="1504950"/>
            <a:chOff x="3483326" y="3428001"/>
            <a:chExt cx="2120069" cy="1504518"/>
          </a:xfrm>
        </p:grpSpPr>
        <p:pic>
          <p:nvPicPr>
            <p:cNvPr id="19483" name="Picture 48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63446" y="3428001"/>
              <a:ext cx="535893" cy="500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84" name="Picture 49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67502" y="3500009"/>
              <a:ext cx="535893" cy="500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85" name="Picture 50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35665" y="4432288"/>
              <a:ext cx="535893" cy="500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86" name="Picture 51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35454" y="4364105"/>
              <a:ext cx="535893" cy="500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87" name="Picture 52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5545" y="3716033"/>
              <a:ext cx="535893" cy="500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88" name="Picture 53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83326" y="4144746"/>
              <a:ext cx="535893" cy="500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9474" name="Rectangle 55"/>
          <p:cNvSpPr>
            <a:spLocks noChangeArrowheads="1"/>
          </p:cNvSpPr>
          <p:nvPr/>
        </p:nvSpPr>
        <p:spPr bwMode="auto">
          <a:xfrm>
            <a:off x="4787900" y="6237288"/>
            <a:ext cx="297338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 anchorCtr="1"/>
          <a:lstStyle>
            <a:lvl1pPr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panose="05020102010507070707" pitchFamily="18" charset="2"/>
              <a:buChar char=""/>
              <a:defRPr kumimoji="1">
                <a:solidFill>
                  <a:schemeClr val="tx1"/>
                </a:solidFill>
                <a:latin typeface="Verdana" panose="020B0604030504040204" pitchFamily="34" charset="0"/>
                <a:ea typeface="ＭＳ ゴシック" panose="020B0609070205080204" pitchFamily="49" charset="-128"/>
              </a:defRPr>
            </a:lvl1pPr>
            <a:lvl2pPr marL="742950" indent="-28575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panose="05020102010507070707" pitchFamily="18" charset="2"/>
              <a:buChar char=""/>
              <a:defRPr kumimoji="1" sz="1600">
                <a:solidFill>
                  <a:schemeClr val="tx1"/>
                </a:solidFill>
                <a:latin typeface="Verdana" panose="020B0604030504040204" pitchFamily="34" charset="0"/>
                <a:ea typeface="ＭＳ ゴシック" panose="020B0609070205080204" pitchFamily="49" charset="-128"/>
              </a:defRPr>
            </a:lvl2pPr>
            <a:lvl3pPr marL="1143000" indent="-22860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panose="05020102010507070707" pitchFamily="18" charset="2"/>
              <a:buChar char=""/>
              <a:defRPr kumimoji="1" sz="1400">
                <a:solidFill>
                  <a:schemeClr val="tx1"/>
                </a:solidFill>
                <a:latin typeface="Verdana" panose="020B0604030504040204" pitchFamily="34" charset="0"/>
                <a:ea typeface="ＭＳ ゴシック" panose="020B0609070205080204" pitchFamily="49" charset="-128"/>
              </a:defRPr>
            </a:lvl3pPr>
            <a:lvl4pPr marL="1600200" indent="-22860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panose="05020102010507070707" pitchFamily="18" charset="2"/>
              <a:buChar char=""/>
              <a:defRPr kumimoji="1" sz="1200">
                <a:solidFill>
                  <a:schemeClr val="tx1"/>
                </a:solidFill>
                <a:latin typeface="Verdana" panose="020B0604030504040204" pitchFamily="34" charset="0"/>
                <a:ea typeface="ＭＳ ゴシック" panose="020B0609070205080204" pitchFamily="49" charset="-128"/>
              </a:defRPr>
            </a:lvl4pPr>
            <a:lvl5pPr marL="2057400" indent="-22860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panose="05020102010507070707" pitchFamily="18" charset="2"/>
              <a:buChar char=""/>
              <a:defRPr kumimoji="1" sz="1200">
                <a:solidFill>
                  <a:schemeClr val="tx1"/>
                </a:solidFill>
                <a:latin typeface="Verdana" panose="020B0604030504040204" pitchFamily="34" charset="0"/>
                <a:ea typeface="ＭＳ ゴシック" panose="020B0609070205080204" pitchFamily="49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panose="05020102010507070707" pitchFamily="18" charset="2"/>
              <a:buChar char=""/>
              <a:defRPr kumimoji="1" sz="1200">
                <a:solidFill>
                  <a:schemeClr val="tx1"/>
                </a:solidFill>
                <a:latin typeface="Verdana" panose="020B0604030504040204" pitchFamily="34" charset="0"/>
                <a:ea typeface="ＭＳ ゴシック" panose="020B0609070205080204" pitchFamily="49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panose="05020102010507070707" pitchFamily="18" charset="2"/>
              <a:buChar char=""/>
              <a:defRPr kumimoji="1" sz="1200">
                <a:solidFill>
                  <a:schemeClr val="tx1"/>
                </a:solidFill>
                <a:latin typeface="Verdana" panose="020B0604030504040204" pitchFamily="34" charset="0"/>
                <a:ea typeface="ＭＳ ゴシック" panose="020B0609070205080204" pitchFamily="49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panose="05020102010507070707" pitchFamily="18" charset="2"/>
              <a:buChar char=""/>
              <a:defRPr kumimoji="1" sz="1200">
                <a:solidFill>
                  <a:schemeClr val="tx1"/>
                </a:solidFill>
                <a:latin typeface="Verdana" panose="020B0604030504040204" pitchFamily="34" charset="0"/>
                <a:ea typeface="ＭＳ ゴシック" panose="020B0609070205080204" pitchFamily="49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panose="05020102010507070707" pitchFamily="18" charset="2"/>
              <a:buChar char=""/>
              <a:defRPr kumimoji="1" sz="1200">
                <a:solidFill>
                  <a:schemeClr val="tx1"/>
                </a:solidFill>
                <a:latin typeface="Verdana" panose="020B0604030504040204" pitchFamily="34" charset="0"/>
                <a:ea typeface="ＭＳ ゴシック" panose="020B0609070205080204" pitchFamily="49" charset="-128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ja-JP" altLang="ja-JP" sz="1200">
                <a:solidFill>
                  <a:srgbClr val="FFFFFF"/>
                </a:solidFill>
                <a:latin typeface="HG創英角ﾎﾟｯﾌﾟ体" panose="040B0A09000000000000" pitchFamily="49" charset="-128"/>
                <a:ea typeface="HG創英角ﾎﾟｯﾌﾟ体" panose="040B0A09000000000000" pitchFamily="49" charset="-128"/>
              </a:rPr>
              <a:t>日本外来小児学会タバコ問題検討会　</a:t>
            </a:r>
            <a:endParaRPr lang="en-US" altLang="ja-JP" sz="1200">
              <a:solidFill>
                <a:srgbClr val="FFFFFF"/>
              </a:solidFill>
              <a:latin typeface="HG創英角ﾎﾟｯﾌﾟ体" panose="040B0A09000000000000" pitchFamily="49" charset="-128"/>
              <a:ea typeface="HG創英角ﾎﾟｯﾌﾟ体" panose="040B0A09000000000000" pitchFamily="49" charset="-128"/>
            </a:endParaRPr>
          </a:p>
          <a:p>
            <a:pPr algn="ctr" eaLnBrk="1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ja-JP" sz="1200">
                <a:solidFill>
                  <a:srgbClr val="FFFFFF"/>
                </a:solidFill>
                <a:latin typeface="HG創英角ﾎﾟｯﾌﾟ体" panose="040B0A09000000000000" pitchFamily="49" charset="-128"/>
                <a:ea typeface="HG創英角ﾎﾟｯﾌﾟ体" panose="040B0A09000000000000" pitchFamily="49" charset="-128"/>
              </a:rPr>
              <a:t>2010.11.14</a:t>
            </a:r>
            <a:r>
              <a:rPr lang="ja-JP" altLang="ja-JP" sz="1200">
                <a:solidFill>
                  <a:srgbClr val="FFFFFF"/>
                </a:solidFill>
                <a:latin typeface="HG創英角ﾎﾟｯﾌﾟ体" panose="040B0A09000000000000" pitchFamily="49" charset="-128"/>
                <a:ea typeface="HG創英角ﾎﾟｯﾌﾟ体" panose="040B0A09000000000000" pitchFamily="49" charset="-128"/>
              </a:rPr>
              <a:t>より出典</a:t>
            </a:r>
          </a:p>
        </p:txBody>
      </p:sp>
      <p:sp>
        <p:nvSpPr>
          <p:cNvPr id="56" name="Rectangle 1"/>
          <p:cNvSpPr txBox="1">
            <a:spLocks/>
          </p:cNvSpPr>
          <p:nvPr/>
        </p:nvSpPr>
        <p:spPr bwMode="auto">
          <a:xfrm>
            <a:off x="1476375" y="1031875"/>
            <a:ext cx="6243638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5716" tIns="35716" rIns="81271" bIns="35716" anchor="ctr"/>
          <a:lstStyle>
            <a:lvl1pPr marL="53975" defTabSz="45720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panose="05020102010507070707" pitchFamily="18" charset="2"/>
              <a:buChar char=""/>
              <a:defRPr kumimoji="1">
                <a:solidFill>
                  <a:schemeClr val="tx1"/>
                </a:solidFill>
                <a:latin typeface="Verdana" panose="020B0604030504040204" pitchFamily="34" charset="0"/>
                <a:ea typeface="ＭＳ ゴシック" panose="020B0609070205080204" pitchFamily="49" charset="-128"/>
              </a:defRPr>
            </a:lvl1pPr>
            <a:lvl2pPr marL="742950" indent="-285750" defTabSz="45720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panose="05020102010507070707" pitchFamily="18" charset="2"/>
              <a:buChar char=""/>
              <a:defRPr kumimoji="1" sz="1600">
                <a:solidFill>
                  <a:schemeClr val="tx1"/>
                </a:solidFill>
                <a:latin typeface="Verdana" panose="020B0604030504040204" pitchFamily="34" charset="0"/>
                <a:ea typeface="ＭＳ ゴシック" panose="020B0609070205080204" pitchFamily="49" charset="-128"/>
              </a:defRPr>
            </a:lvl2pPr>
            <a:lvl3pPr marL="1143000" indent="-228600" defTabSz="45720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panose="05020102010507070707" pitchFamily="18" charset="2"/>
              <a:buChar char=""/>
              <a:defRPr kumimoji="1" sz="1400">
                <a:solidFill>
                  <a:schemeClr val="tx1"/>
                </a:solidFill>
                <a:latin typeface="Verdana" panose="020B0604030504040204" pitchFamily="34" charset="0"/>
                <a:ea typeface="ＭＳ ゴシック" panose="020B0609070205080204" pitchFamily="49" charset="-128"/>
              </a:defRPr>
            </a:lvl3pPr>
            <a:lvl4pPr marL="1600200" indent="-228600" defTabSz="45720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panose="05020102010507070707" pitchFamily="18" charset="2"/>
              <a:buChar char=""/>
              <a:defRPr kumimoji="1" sz="1200">
                <a:solidFill>
                  <a:schemeClr val="tx1"/>
                </a:solidFill>
                <a:latin typeface="Verdana" panose="020B0604030504040204" pitchFamily="34" charset="0"/>
                <a:ea typeface="ＭＳ ゴシック" panose="020B0609070205080204" pitchFamily="49" charset="-128"/>
              </a:defRPr>
            </a:lvl4pPr>
            <a:lvl5pPr marL="2057400" indent="-228600" defTabSz="45720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panose="05020102010507070707" pitchFamily="18" charset="2"/>
              <a:buChar char=""/>
              <a:defRPr kumimoji="1" sz="1200">
                <a:solidFill>
                  <a:schemeClr val="tx1"/>
                </a:solidFill>
                <a:latin typeface="Verdana" panose="020B0604030504040204" pitchFamily="34" charset="0"/>
                <a:ea typeface="ＭＳ ゴシック" panose="020B0609070205080204" pitchFamily="49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panose="05020102010507070707" pitchFamily="18" charset="2"/>
              <a:buChar char=""/>
              <a:defRPr kumimoji="1" sz="1200">
                <a:solidFill>
                  <a:schemeClr val="tx1"/>
                </a:solidFill>
                <a:latin typeface="Verdana" panose="020B0604030504040204" pitchFamily="34" charset="0"/>
                <a:ea typeface="ＭＳ ゴシック" panose="020B0609070205080204" pitchFamily="49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panose="05020102010507070707" pitchFamily="18" charset="2"/>
              <a:buChar char=""/>
              <a:defRPr kumimoji="1" sz="1200">
                <a:solidFill>
                  <a:schemeClr val="tx1"/>
                </a:solidFill>
                <a:latin typeface="Verdana" panose="020B0604030504040204" pitchFamily="34" charset="0"/>
                <a:ea typeface="ＭＳ ゴシック" panose="020B0609070205080204" pitchFamily="49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panose="05020102010507070707" pitchFamily="18" charset="2"/>
              <a:buChar char=""/>
              <a:defRPr kumimoji="1" sz="1200">
                <a:solidFill>
                  <a:schemeClr val="tx1"/>
                </a:solidFill>
                <a:latin typeface="Verdana" panose="020B0604030504040204" pitchFamily="34" charset="0"/>
                <a:ea typeface="ＭＳ ゴシック" panose="020B0609070205080204" pitchFamily="49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panose="05020102010507070707" pitchFamily="18" charset="2"/>
              <a:buChar char=""/>
              <a:defRPr kumimoji="1" sz="1200">
                <a:solidFill>
                  <a:schemeClr val="tx1"/>
                </a:solidFill>
                <a:latin typeface="Verdana" panose="020B0604030504040204" pitchFamily="34" charset="0"/>
                <a:ea typeface="ＭＳ ゴシック" panose="020B0609070205080204" pitchFamily="49" charset="-128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ja-JP" altLang="ja-JP" sz="2800">
                <a:solidFill>
                  <a:srgbClr val="0000FF"/>
                </a:solidFill>
                <a:latin typeface="HG創英角ﾎﾟｯﾌﾟ体" panose="040B0A09000000000000" pitchFamily="49" charset="-128"/>
                <a:ea typeface="HG創英角ﾎﾟｯﾌﾟ体" panose="040B0A09000000000000" pitchFamily="49" charset="-128"/>
                <a:cs typeface="Trebuchet MS" panose="020B0603020202020204" pitchFamily="34" charset="0"/>
              </a:rPr>
              <a:t>～ニコチンが思考・行動を支配する～</a:t>
            </a:r>
          </a:p>
        </p:txBody>
      </p:sp>
      <p:sp>
        <p:nvSpPr>
          <p:cNvPr id="58" name="左矢印 57"/>
          <p:cNvSpPr/>
          <p:nvPr/>
        </p:nvSpPr>
        <p:spPr>
          <a:xfrm rot="2700000">
            <a:off x="4845050" y="4851401"/>
            <a:ext cx="1146175" cy="431800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solidFill>
                <a:srgbClr val="002060"/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1716088" y="1776413"/>
            <a:ext cx="3863975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panose="05020102010507070707" pitchFamily="18" charset="2"/>
              <a:buChar char=""/>
              <a:defRPr kumimoji="1">
                <a:solidFill>
                  <a:schemeClr val="tx1"/>
                </a:solidFill>
                <a:latin typeface="Verdana" panose="020B0604030504040204" pitchFamily="34" charset="0"/>
                <a:ea typeface="ＭＳ ゴシック" panose="020B0609070205080204" pitchFamily="49" charset="-128"/>
              </a:defRPr>
            </a:lvl1pPr>
            <a:lvl2pPr marL="742950" indent="-28575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panose="05020102010507070707" pitchFamily="18" charset="2"/>
              <a:buChar char=""/>
              <a:defRPr kumimoji="1" sz="1600">
                <a:solidFill>
                  <a:schemeClr val="tx1"/>
                </a:solidFill>
                <a:latin typeface="Verdana" panose="020B0604030504040204" pitchFamily="34" charset="0"/>
                <a:ea typeface="ＭＳ ゴシック" panose="020B0609070205080204" pitchFamily="49" charset="-128"/>
              </a:defRPr>
            </a:lvl2pPr>
            <a:lvl3pPr marL="1143000" indent="-22860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panose="05020102010507070707" pitchFamily="18" charset="2"/>
              <a:buChar char=""/>
              <a:defRPr kumimoji="1" sz="1400">
                <a:solidFill>
                  <a:schemeClr val="tx1"/>
                </a:solidFill>
                <a:latin typeface="Verdana" panose="020B0604030504040204" pitchFamily="34" charset="0"/>
                <a:ea typeface="ＭＳ ゴシック" panose="020B0609070205080204" pitchFamily="49" charset="-128"/>
              </a:defRPr>
            </a:lvl3pPr>
            <a:lvl4pPr marL="1600200" indent="-22860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panose="05020102010507070707" pitchFamily="18" charset="2"/>
              <a:buChar char=""/>
              <a:defRPr kumimoji="1" sz="1200">
                <a:solidFill>
                  <a:schemeClr val="tx1"/>
                </a:solidFill>
                <a:latin typeface="Verdana" panose="020B0604030504040204" pitchFamily="34" charset="0"/>
                <a:ea typeface="ＭＳ ゴシック" panose="020B0609070205080204" pitchFamily="49" charset="-128"/>
              </a:defRPr>
            </a:lvl4pPr>
            <a:lvl5pPr marL="2057400" indent="-22860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panose="05020102010507070707" pitchFamily="18" charset="2"/>
              <a:buChar char=""/>
              <a:defRPr kumimoji="1" sz="1200">
                <a:solidFill>
                  <a:schemeClr val="tx1"/>
                </a:solidFill>
                <a:latin typeface="Verdana" panose="020B0604030504040204" pitchFamily="34" charset="0"/>
                <a:ea typeface="ＭＳ ゴシック" panose="020B0609070205080204" pitchFamily="49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panose="05020102010507070707" pitchFamily="18" charset="2"/>
              <a:buChar char=""/>
              <a:defRPr kumimoji="1" sz="1200">
                <a:solidFill>
                  <a:schemeClr val="tx1"/>
                </a:solidFill>
                <a:latin typeface="Verdana" panose="020B0604030504040204" pitchFamily="34" charset="0"/>
                <a:ea typeface="ＭＳ ゴシック" panose="020B0609070205080204" pitchFamily="49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panose="05020102010507070707" pitchFamily="18" charset="2"/>
              <a:buChar char=""/>
              <a:defRPr kumimoji="1" sz="1200">
                <a:solidFill>
                  <a:schemeClr val="tx1"/>
                </a:solidFill>
                <a:latin typeface="Verdana" panose="020B0604030504040204" pitchFamily="34" charset="0"/>
                <a:ea typeface="ＭＳ ゴシック" panose="020B0609070205080204" pitchFamily="49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panose="05020102010507070707" pitchFamily="18" charset="2"/>
              <a:buChar char=""/>
              <a:defRPr kumimoji="1" sz="1200">
                <a:solidFill>
                  <a:schemeClr val="tx1"/>
                </a:solidFill>
                <a:latin typeface="Verdana" panose="020B0604030504040204" pitchFamily="34" charset="0"/>
                <a:ea typeface="ＭＳ ゴシック" panose="020B0609070205080204" pitchFamily="49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panose="05020102010507070707" pitchFamily="18" charset="2"/>
              <a:buChar char=""/>
              <a:defRPr kumimoji="1" sz="1200">
                <a:solidFill>
                  <a:schemeClr val="tx1"/>
                </a:solidFill>
                <a:latin typeface="Verdana" panose="020B0604030504040204" pitchFamily="34" charset="0"/>
                <a:ea typeface="ＭＳ ゴシック" panose="020B0609070205080204" pitchFamily="49" charset="-128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ja-JP" altLang="en-US" sz="2800" b="1">
                <a:solidFill>
                  <a:schemeClr val="bg1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ニコチンはたった７秒で全身を回り脳を刺激！</a:t>
            </a:r>
          </a:p>
        </p:txBody>
      </p:sp>
      <p:pic>
        <p:nvPicPr>
          <p:cNvPr id="19478" name="Picture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3663" y="1703388"/>
            <a:ext cx="1598612" cy="150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図 39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68144" y="1624140"/>
            <a:ext cx="3189181" cy="34610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" name="図 40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18489" y="4221088"/>
            <a:ext cx="1697327" cy="2579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雲 6"/>
          <p:cNvSpPr/>
          <p:nvPr/>
        </p:nvSpPr>
        <p:spPr>
          <a:xfrm>
            <a:off x="244475" y="3894138"/>
            <a:ext cx="1374775" cy="1119187"/>
          </a:xfrm>
          <a:prstGeom prst="cloud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P創英角ﾎﾟｯﾌﾟ体" pitchFamily="50" charset="-128"/>
                <a:ea typeface="HGP創英角ﾎﾟｯﾌﾟ体" pitchFamily="50" charset="-128"/>
              </a:rPr>
              <a:t>！！</a:t>
            </a:r>
          </a:p>
        </p:txBody>
      </p:sp>
    </p:spTree>
    <p:custDataLst>
      <p:tags r:id="rId1"/>
    </p:custDataLst>
  </p:cSld>
  <p:clrMapOvr>
    <a:masterClrMapping/>
  </p:clrMapOvr>
  <p:transition spd="slow" advTm="65687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6" grpId="0"/>
      <p:bldP spid="58" grpId="0" animBg="1"/>
      <p:bldP spid="4" grpId="0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図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8889" t="-38031" b="-2"/>
          <a:stretch>
            <a:fillRect/>
          </a:stretch>
        </p:blipFill>
        <p:spPr bwMode="auto">
          <a:xfrm>
            <a:off x="179388" y="466725"/>
            <a:ext cx="8926512" cy="634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図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2991" y="116632"/>
            <a:ext cx="4707081" cy="33470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図 4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34351" y="260648"/>
            <a:ext cx="2654073" cy="288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813" y="3525838"/>
            <a:ext cx="2749550" cy="2063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</p:cSld>
  <p:clrMapOvr>
    <a:masterClrMapping/>
  </p:clrMapOvr>
  <p:transition spd="slow" advTm="35482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図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77800"/>
            <a:ext cx="9144000" cy="650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雲形吹き出し 5"/>
          <p:cNvSpPr/>
          <p:nvPr/>
        </p:nvSpPr>
        <p:spPr>
          <a:xfrm>
            <a:off x="1692275" y="188913"/>
            <a:ext cx="2447925" cy="2422525"/>
          </a:xfrm>
          <a:prstGeom prst="cloudCallou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pic>
        <p:nvPicPr>
          <p:cNvPr id="8" name="図 7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67165" y="418122"/>
            <a:ext cx="1712747" cy="1858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1"/>
    </p:custDataLst>
  </p:cSld>
  <p:clrMapOvr>
    <a:masterClrMapping/>
  </p:clrMapOvr>
  <p:transition spd="slow" advTm="47674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図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63513"/>
            <a:ext cx="9144000" cy="653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42486">
    <p:blinds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47664" y="1421"/>
            <a:ext cx="6192688" cy="68119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Tm="11754">
    <p:blinds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9750" y="188913"/>
            <a:ext cx="8161338" cy="65246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 advTm="13444">
    <p:blinds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図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07963"/>
            <a:ext cx="9144000" cy="644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42801">
    <p:blinds dir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図 1" descr="読み取り画像001"/>
          <p:cNvPicPr>
            <a:picLocks noGrp="1" noChangeAspect="1"/>
          </p:cNvPicPr>
          <p:nvPr isPhoto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3" y="242888"/>
            <a:ext cx="9215438" cy="649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雲 3"/>
          <p:cNvSpPr/>
          <p:nvPr/>
        </p:nvSpPr>
        <p:spPr>
          <a:xfrm>
            <a:off x="1908175" y="2133600"/>
            <a:ext cx="4664075" cy="2663825"/>
          </a:xfrm>
          <a:prstGeom prst="cloud">
            <a:avLst/>
          </a:prstGeom>
          <a:solidFill>
            <a:schemeClr val="tx1">
              <a:lumMod val="85000"/>
            </a:schemeClr>
          </a:solidFill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5400" dirty="0">
                <a:latin typeface="HGS創英角ｺﾞｼｯｸUB" pitchFamily="50" charset="-128"/>
                <a:ea typeface="HGS創英角ｺﾞｼｯｸUB" pitchFamily="50" charset="-128"/>
              </a:rPr>
              <a:t>おしまい</a:t>
            </a:r>
          </a:p>
        </p:txBody>
      </p:sp>
    </p:spTree>
    <p:custDataLst>
      <p:tags r:id="rId1"/>
    </p:custDataLst>
  </p:cSld>
  <p:clrMapOvr>
    <a:masterClrMapping/>
  </p:clrMapOvr>
  <p:transition spd="slow" advTm="95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88913"/>
            <a:ext cx="9144000" cy="64801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 advTm="9774">
    <p:blinds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タイトル 1"/>
          <p:cNvSpPr>
            <a:spLocks noGrp="1"/>
          </p:cNvSpPr>
          <p:nvPr>
            <p:ph type="ctrTitle"/>
          </p:nvPr>
        </p:nvSpPr>
        <p:spPr>
          <a:xfrm>
            <a:off x="1009650" y="3306763"/>
            <a:ext cx="7116763" cy="1470025"/>
          </a:xfrm>
        </p:spPr>
        <p:txBody>
          <a:bodyPr/>
          <a:lstStyle/>
          <a:p>
            <a:pPr algn="r"/>
            <a:r>
              <a:rPr lang="ja-JP" altLang="en-US" sz="2800" smtClean="0">
                <a:cs typeface="Trebuchet MS" panose="020B0603020202020204" pitchFamily="34" charset="0"/>
              </a:rPr>
              <a:t>作成　相模原市健康づくり普及員連絡会</a:t>
            </a:r>
            <a:r>
              <a:rPr lang="en-US" altLang="ja-JP" smtClean="0">
                <a:cs typeface="Trebuchet MS" panose="020B0603020202020204" pitchFamily="34" charset="0"/>
              </a:rPr>
              <a:t/>
            </a:r>
            <a:br>
              <a:rPr lang="en-US" altLang="ja-JP" smtClean="0">
                <a:cs typeface="Trebuchet MS" panose="020B0603020202020204" pitchFamily="34" charset="0"/>
              </a:rPr>
            </a:br>
            <a:endParaRPr lang="ja-JP" altLang="en-US" smtClean="0">
              <a:cs typeface="Trebuchet MS" panose="020B0603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313" y="476250"/>
            <a:ext cx="8948737" cy="59055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図 3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39013" y="4305300"/>
            <a:ext cx="1697037" cy="25796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custDataLst>
      <p:tags r:id="rId1"/>
    </p:custDataLst>
  </p:cSld>
  <p:clrMapOvr>
    <a:masterClrMapping/>
  </p:clrMapOvr>
  <p:transition spd="slow" advTm="31117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クリックすると新しいウィンドウで開きます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84488" y="1196975"/>
            <a:ext cx="3848100" cy="485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雲形吹き出し 30"/>
          <p:cNvSpPr/>
          <p:nvPr/>
        </p:nvSpPr>
        <p:spPr>
          <a:xfrm>
            <a:off x="539552" y="2154596"/>
            <a:ext cx="3312368" cy="2651256"/>
          </a:xfrm>
          <a:prstGeom prst="cloudCallout">
            <a:avLst>
              <a:gd name="adj1" fmla="val -21731"/>
              <a:gd name="adj2" fmla="val 89744"/>
            </a:avLst>
          </a:prstGeom>
          <a:solidFill>
            <a:schemeClr val="bg1">
              <a:lumMod val="85000"/>
              <a:lumOff val="15000"/>
              <a:alpha val="78000"/>
            </a:schemeClr>
          </a:solidFill>
          <a:ln>
            <a:solidFill>
              <a:schemeClr val="tx1">
                <a:lumMod val="95000"/>
              </a:schemeClr>
            </a:solidFill>
          </a:ln>
          <a:scene3d>
            <a:camera prst="orthographicFront">
              <a:rot lat="0" lon="0" rev="8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041900" y="217488"/>
            <a:ext cx="3706813" cy="925512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ja-JP" altLang="en-US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P創英角ﾎﾟｯﾌﾟ体" pitchFamily="50" charset="-128"/>
                <a:ea typeface="HGP創英角ﾎﾟｯﾌﾟ体" pitchFamily="50" charset="-128"/>
              </a:rPr>
              <a:t>タバコの煙</a:t>
            </a: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7559675" y="-26988"/>
            <a:ext cx="1189038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P創英角ﾎﾟｯﾌﾟ体" pitchFamily="50" charset="-128"/>
                <a:ea typeface="HGP創英角ﾎﾟｯﾌﾟ体" pitchFamily="50" charset="-128"/>
              </a:rPr>
              <a:t>けむり</a:t>
            </a:r>
          </a:p>
        </p:txBody>
      </p:sp>
      <p:grpSp>
        <p:nvGrpSpPr>
          <p:cNvPr id="21" name="グループ化 20"/>
          <p:cNvGrpSpPr>
            <a:grpSpLocks/>
          </p:cNvGrpSpPr>
          <p:nvPr/>
        </p:nvGrpSpPr>
        <p:grpSpPr bwMode="auto">
          <a:xfrm>
            <a:off x="2627313" y="5916613"/>
            <a:ext cx="4465637" cy="941387"/>
            <a:chOff x="2339752" y="5633372"/>
            <a:chExt cx="4932548" cy="1015663"/>
          </a:xfrm>
        </p:grpSpPr>
        <p:sp>
          <p:nvSpPr>
            <p:cNvPr id="19" name="テキスト ボックス 18"/>
            <p:cNvSpPr txBox="1"/>
            <p:nvPr/>
          </p:nvSpPr>
          <p:spPr>
            <a:xfrm>
              <a:off x="2339752" y="5633372"/>
              <a:ext cx="4932548" cy="1015663"/>
            </a:xfrm>
            <a:prstGeom prst="rect">
              <a:avLst/>
            </a:prstGeom>
            <a:solidFill>
              <a:srgbClr val="FFFF00">
                <a:alpha val="94000"/>
              </a:srgbClr>
            </a:solidFill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altLang="ja-JP" sz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P創英角ﾎﾟｯﾌﾟ体" pitchFamily="50" charset="-128"/>
                <a:ea typeface="HGP創英角ﾎﾟｯﾌﾟ体" pitchFamily="50" charset="-128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ja-JP" altLang="en-US" sz="5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GP創英角ﾎﾟｯﾌﾟ体" pitchFamily="50" charset="-128"/>
                  <a:ea typeface="HGP創英角ﾎﾟｯﾌﾟ体" pitchFamily="50" charset="-128"/>
                </a:rPr>
                <a:t>受動喫煙</a:t>
              </a:r>
            </a:p>
          </p:txBody>
        </p:sp>
        <p:sp>
          <p:nvSpPr>
            <p:cNvPr id="8221" name="テキスト ボックス 19"/>
            <p:cNvSpPr txBox="1">
              <a:spLocks noChangeArrowheads="1"/>
            </p:cNvSpPr>
            <p:nvPr/>
          </p:nvSpPr>
          <p:spPr bwMode="auto">
            <a:xfrm>
              <a:off x="3373996" y="5633372"/>
              <a:ext cx="3082535" cy="3654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spcAft>
                  <a:spcPts val="600"/>
                </a:spcAft>
                <a:buClr>
                  <a:schemeClr val="tx2"/>
                </a:buClr>
                <a:buFont typeface="Wingdings 2" panose="05020102010507070707" pitchFamily="18" charset="2"/>
                <a:buChar char=""/>
                <a:defRPr kumimoji="1">
                  <a:solidFill>
                    <a:schemeClr val="tx1"/>
                  </a:solidFill>
                  <a:latin typeface="Verdana" panose="020B0604030504040204" pitchFamily="34" charset="0"/>
                  <a:ea typeface="ＭＳ ゴシック" panose="020B0609070205080204" pitchFamily="49" charset="-128"/>
                </a:defRPr>
              </a:lvl1pPr>
              <a:lvl2pPr marL="742950" indent="-285750">
                <a:spcBef>
                  <a:spcPct val="20000"/>
                </a:spcBef>
                <a:spcAft>
                  <a:spcPts val="600"/>
                </a:spcAft>
                <a:buClr>
                  <a:schemeClr val="tx2"/>
                </a:buClr>
                <a:buFont typeface="Wingdings 2" panose="05020102010507070707" pitchFamily="18" charset="2"/>
                <a:buChar char=""/>
                <a:defRPr kumimoji="1" sz="1600">
                  <a:solidFill>
                    <a:schemeClr val="tx1"/>
                  </a:solidFill>
                  <a:latin typeface="Verdana" panose="020B0604030504040204" pitchFamily="34" charset="0"/>
                  <a:ea typeface="ＭＳ ゴシック" panose="020B0609070205080204" pitchFamily="49" charset="-128"/>
                </a:defRPr>
              </a:lvl2pPr>
              <a:lvl3pPr marL="1143000" indent="-228600">
                <a:spcBef>
                  <a:spcPct val="20000"/>
                </a:spcBef>
                <a:spcAft>
                  <a:spcPts val="600"/>
                </a:spcAft>
                <a:buClr>
                  <a:schemeClr val="tx2"/>
                </a:buClr>
                <a:buFont typeface="Wingdings 2" panose="05020102010507070707" pitchFamily="18" charset="2"/>
                <a:buChar char=""/>
                <a:defRPr kumimoji="1" sz="1400">
                  <a:solidFill>
                    <a:schemeClr val="tx1"/>
                  </a:solidFill>
                  <a:latin typeface="Verdana" panose="020B0604030504040204" pitchFamily="34" charset="0"/>
                  <a:ea typeface="ＭＳ ゴシック" panose="020B0609070205080204" pitchFamily="49" charset="-128"/>
                </a:defRPr>
              </a:lvl3pPr>
              <a:lvl4pPr marL="1600200" indent="-228600">
                <a:spcBef>
                  <a:spcPct val="20000"/>
                </a:spcBef>
                <a:spcAft>
                  <a:spcPts val="600"/>
                </a:spcAft>
                <a:buClr>
                  <a:schemeClr val="tx2"/>
                </a:buClr>
                <a:buFont typeface="Wingdings 2" panose="05020102010507070707" pitchFamily="18" charset="2"/>
                <a:buChar char=""/>
                <a:defRPr kumimoji="1" sz="1200">
                  <a:solidFill>
                    <a:schemeClr val="tx1"/>
                  </a:solidFill>
                  <a:latin typeface="Verdana" panose="020B0604030504040204" pitchFamily="34" charset="0"/>
                  <a:ea typeface="ＭＳ ゴシック" panose="020B0609070205080204" pitchFamily="49" charset="-128"/>
                </a:defRPr>
              </a:lvl4pPr>
              <a:lvl5pPr marL="2057400" indent="-228600">
                <a:spcBef>
                  <a:spcPct val="20000"/>
                </a:spcBef>
                <a:spcAft>
                  <a:spcPts val="600"/>
                </a:spcAft>
                <a:buClr>
                  <a:schemeClr val="tx2"/>
                </a:buClr>
                <a:buFont typeface="Wingdings 2" panose="05020102010507070707" pitchFamily="18" charset="2"/>
                <a:buChar char=""/>
                <a:defRPr kumimoji="1" sz="1200">
                  <a:solidFill>
                    <a:schemeClr val="tx1"/>
                  </a:solidFill>
                  <a:latin typeface="Verdana" panose="020B0604030504040204" pitchFamily="34" charset="0"/>
                  <a:ea typeface="ＭＳ ゴシック" panose="020B0609070205080204" pitchFamily="49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ts val="600"/>
                </a:spcAft>
                <a:buClr>
                  <a:schemeClr val="tx2"/>
                </a:buClr>
                <a:buFont typeface="Wingdings 2" panose="05020102010507070707" pitchFamily="18" charset="2"/>
                <a:buChar char=""/>
                <a:defRPr kumimoji="1" sz="1200">
                  <a:solidFill>
                    <a:schemeClr val="tx1"/>
                  </a:solidFill>
                  <a:latin typeface="Verdana" panose="020B0604030504040204" pitchFamily="34" charset="0"/>
                  <a:ea typeface="ＭＳ ゴシック" panose="020B0609070205080204" pitchFamily="49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ts val="600"/>
                </a:spcAft>
                <a:buClr>
                  <a:schemeClr val="tx2"/>
                </a:buClr>
                <a:buFont typeface="Wingdings 2" panose="05020102010507070707" pitchFamily="18" charset="2"/>
                <a:buChar char=""/>
                <a:defRPr kumimoji="1" sz="1200">
                  <a:solidFill>
                    <a:schemeClr val="tx1"/>
                  </a:solidFill>
                  <a:latin typeface="Verdana" panose="020B0604030504040204" pitchFamily="34" charset="0"/>
                  <a:ea typeface="ＭＳ ゴシック" panose="020B0609070205080204" pitchFamily="49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ts val="600"/>
                </a:spcAft>
                <a:buClr>
                  <a:schemeClr val="tx2"/>
                </a:buClr>
                <a:buFont typeface="Wingdings 2" panose="05020102010507070707" pitchFamily="18" charset="2"/>
                <a:buChar char=""/>
                <a:defRPr kumimoji="1" sz="1200">
                  <a:solidFill>
                    <a:schemeClr val="tx1"/>
                  </a:solidFill>
                  <a:latin typeface="Verdana" panose="020B0604030504040204" pitchFamily="34" charset="0"/>
                  <a:ea typeface="ＭＳ ゴシック" panose="020B0609070205080204" pitchFamily="49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ts val="600"/>
                </a:spcAft>
                <a:buClr>
                  <a:schemeClr val="tx2"/>
                </a:buClr>
                <a:buFont typeface="Wingdings 2" panose="05020102010507070707" pitchFamily="18" charset="2"/>
                <a:buChar char=""/>
                <a:defRPr kumimoji="1" sz="1200">
                  <a:solidFill>
                    <a:schemeClr val="tx1"/>
                  </a:solidFill>
                  <a:latin typeface="Verdana" panose="020B0604030504040204" pitchFamily="34" charset="0"/>
                  <a:ea typeface="ＭＳ ゴシック" panose="020B0609070205080204" pitchFamily="49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ja-JP" altLang="en-US" sz="1600" b="1">
                  <a:solidFill>
                    <a:schemeClr val="bg1"/>
                  </a:solidFill>
                  <a:latin typeface="HGP創英角ﾎﾟｯﾌﾟ体" panose="040B0A00000000000000" pitchFamily="50" charset="-128"/>
                  <a:ea typeface="HGP創英角ﾎﾟｯﾌﾟ体" panose="040B0A00000000000000" pitchFamily="50" charset="-128"/>
                </a:rPr>
                <a:t>じゅ　　ど　う　　きつ　　えん</a:t>
              </a:r>
            </a:p>
          </p:txBody>
        </p:sp>
      </p:grpSp>
      <p:grpSp>
        <p:nvGrpSpPr>
          <p:cNvPr id="3073" name="グループ化 3072"/>
          <p:cNvGrpSpPr>
            <a:grpSpLocks/>
          </p:cNvGrpSpPr>
          <p:nvPr/>
        </p:nvGrpSpPr>
        <p:grpSpPr bwMode="auto">
          <a:xfrm>
            <a:off x="5940425" y="2420938"/>
            <a:ext cx="2808288" cy="2384425"/>
            <a:chOff x="5940152" y="2852936"/>
            <a:chExt cx="2808312" cy="2384648"/>
          </a:xfrm>
        </p:grpSpPr>
        <p:grpSp>
          <p:nvGrpSpPr>
            <p:cNvPr id="8214" name="グループ化 11"/>
            <p:cNvGrpSpPr>
              <a:grpSpLocks/>
            </p:cNvGrpSpPr>
            <p:nvPr/>
          </p:nvGrpSpPr>
          <p:grpSpPr bwMode="auto">
            <a:xfrm>
              <a:off x="5940152" y="2852936"/>
              <a:ext cx="2808312" cy="2065585"/>
              <a:chOff x="5940152" y="2929880"/>
              <a:chExt cx="2808312" cy="2065585"/>
            </a:xfrm>
          </p:grpSpPr>
          <p:sp>
            <p:nvSpPr>
              <p:cNvPr id="6" name="雲 5"/>
              <p:cNvSpPr/>
              <p:nvPr/>
            </p:nvSpPr>
            <p:spPr>
              <a:xfrm>
                <a:off x="5940152" y="2929880"/>
                <a:ext cx="2808312" cy="2065530"/>
              </a:xfrm>
              <a:prstGeom prst="cloud">
                <a:avLst/>
              </a:prstGeom>
              <a:solidFill>
                <a:schemeClr val="bg1">
                  <a:lumMod val="50000"/>
                  <a:lumOff val="50000"/>
                  <a:alpha val="69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sz="3600"/>
              </a:p>
            </p:txBody>
          </p:sp>
          <p:grpSp>
            <p:nvGrpSpPr>
              <p:cNvPr id="8217" name="グループ化 10"/>
              <p:cNvGrpSpPr>
                <a:grpSpLocks/>
              </p:cNvGrpSpPr>
              <p:nvPr/>
            </p:nvGrpSpPr>
            <p:grpSpPr bwMode="auto">
              <a:xfrm>
                <a:off x="6194082" y="3203684"/>
                <a:ext cx="2482374" cy="1220654"/>
                <a:chOff x="6194082" y="3203684"/>
                <a:chExt cx="2482374" cy="1220654"/>
              </a:xfrm>
            </p:grpSpPr>
            <p:sp>
              <p:nvSpPr>
                <p:cNvPr id="4" name="テキスト ボックス 3"/>
                <p:cNvSpPr txBox="1"/>
                <p:nvPr/>
              </p:nvSpPr>
              <p:spPr>
                <a:xfrm>
                  <a:off x="6194154" y="3499846"/>
                  <a:ext cx="2411433" cy="924011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ja-JP" altLang="en-US" sz="5400" dirty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HGP創英角ﾎﾟｯﾌﾟ体" pitchFamily="50" charset="-128"/>
                      <a:ea typeface="HGP創英角ﾎﾟｯﾌﾟ体" pitchFamily="50" charset="-128"/>
                    </a:rPr>
                    <a:t>主流煙</a:t>
                  </a:r>
                </a:p>
              </p:txBody>
            </p:sp>
            <p:sp>
              <p:nvSpPr>
                <p:cNvPr id="8219" name="テキスト ボックス 6"/>
                <p:cNvSpPr txBox="1">
                  <a:spLocks noChangeArrowheads="1"/>
                </p:cNvSpPr>
                <p:nvPr/>
              </p:nvSpPr>
              <p:spPr bwMode="auto">
                <a:xfrm>
                  <a:off x="6300192" y="3203684"/>
                  <a:ext cx="2376264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spcAft>
                      <a:spcPts val="600"/>
                    </a:spcAft>
                    <a:buClr>
                      <a:schemeClr val="tx2"/>
                    </a:buClr>
                    <a:buFont typeface="Wingdings 2" panose="05020102010507070707" pitchFamily="18" charset="2"/>
                    <a:buChar char=""/>
                    <a:defRPr kumimoji="1">
                      <a:solidFill>
                        <a:schemeClr val="tx1"/>
                      </a:solidFill>
                      <a:latin typeface="Verdana" panose="020B0604030504040204" pitchFamily="34" charset="0"/>
                      <a:ea typeface="ＭＳ ゴシック" panose="020B0609070205080204" pitchFamily="49" charset="-128"/>
                    </a:defRPr>
                  </a:lvl1pPr>
                  <a:lvl2pPr marL="742950" indent="-285750">
                    <a:spcBef>
                      <a:spcPct val="20000"/>
                    </a:spcBef>
                    <a:spcAft>
                      <a:spcPts val="600"/>
                    </a:spcAft>
                    <a:buClr>
                      <a:schemeClr val="tx2"/>
                    </a:buClr>
                    <a:buFont typeface="Wingdings 2" panose="05020102010507070707" pitchFamily="18" charset="2"/>
                    <a:buChar char=""/>
                    <a:defRPr kumimoji="1" sz="1600">
                      <a:solidFill>
                        <a:schemeClr val="tx1"/>
                      </a:solidFill>
                      <a:latin typeface="Verdana" panose="020B0604030504040204" pitchFamily="34" charset="0"/>
                      <a:ea typeface="ＭＳ ゴシック" panose="020B0609070205080204" pitchFamily="49" charset="-128"/>
                    </a:defRPr>
                  </a:lvl2pPr>
                  <a:lvl3pPr marL="1143000" indent="-228600">
                    <a:spcBef>
                      <a:spcPct val="20000"/>
                    </a:spcBef>
                    <a:spcAft>
                      <a:spcPts val="600"/>
                    </a:spcAft>
                    <a:buClr>
                      <a:schemeClr val="tx2"/>
                    </a:buClr>
                    <a:buFont typeface="Wingdings 2" panose="05020102010507070707" pitchFamily="18" charset="2"/>
                    <a:buChar char=""/>
                    <a:defRPr kumimoji="1" sz="1400">
                      <a:solidFill>
                        <a:schemeClr val="tx1"/>
                      </a:solidFill>
                      <a:latin typeface="Verdana" panose="020B0604030504040204" pitchFamily="34" charset="0"/>
                      <a:ea typeface="ＭＳ ゴシック" panose="020B0609070205080204" pitchFamily="49" charset="-128"/>
                    </a:defRPr>
                  </a:lvl3pPr>
                  <a:lvl4pPr marL="1600200" indent="-228600">
                    <a:spcBef>
                      <a:spcPct val="20000"/>
                    </a:spcBef>
                    <a:spcAft>
                      <a:spcPts val="600"/>
                    </a:spcAft>
                    <a:buClr>
                      <a:schemeClr val="tx2"/>
                    </a:buClr>
                    <a:buFont typeface="Wingdings 2" panose="05020102010507070707" pitchFamily="18" charset="2"/>
                    <a:buChar char=""/>
                    <a:defRPr kumimoji="1"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ＭＳ ゴシック" panose="020B0609070205080204" pitchFamily="49" charset="-128"/>
                    </a:defRPr>
                  </a:lvl4pPr>
                  <a:lvl5pPr marL="2057400" indent="-228600">
                    <a:spcBef>
                      <a:spcPct val="20000"/>
                    </a:spcBef>
                    <a:spcAft>
                      <a:spcPts val="600"/>
                    </a:spcAft>
                    <a:buClr>
                      <a:schemeClr val="tx2"/>
                    </a:buClr>
                    <a:buFont typeface="Wingdings 2" panose="05020102010507070707" pitchFamily="18" charset="2"/>
                    <a:buChar char=""/>
                    <a:defRPr kumimoji="1"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ＭＳ ゴシック" panose="020B0609070205080204" pitchFamily="49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ts val="600"/>
                    </a:spcAft>
                    <a:buClr>
                      <a:schemeClr val="tx2"/>
                    </a:buClr>
                    <a:buFont typeface="Wingdings 2" panose="05020102010507070707" pitchFamily="18" charset="2"/>
                    <a:buChar char=""/>
                    <a:defRPr kumimoji="1"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ＭＳ ゴシック" panose="020B0609070205080204" pitchFamily="49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ts val="600"/>
                    </a:spcAft>
                    <a:buClr>
                      <a:schemeClr val="tx2"/>
                    </a:buClr>
                    <a:buFont typeface="Wingdings 2" panose="05020102010507070707" pitchFamily="18" charset="2"/>
                    <a:buChar char=""/>
                    <a:defRPr kumimoji="1"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ＭＳ ゴシック" panose="020B0609070205080204" pitchFamily="49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ts val="600"/>
                    </a:spcAft>
                    <a:buClr>
                      <a:schemeClr val="tx2"/>
                    </a:buClr>
                    <a:buFont typeface="Wingdings 2" panose="05020102010507070707" pitchFamily="18" charset="2"/>
                    <a:buChar char=""/>
                    <a:defRPr kumimoji="1"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ＭＳ ゴシック" panose="020B0609070205080204" pitchFamily="49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ts val="600"/>
                    </a:spcAft>
                    <a:buClr>
                      <a:schemeClr val="tx2"/>
                    </a:buClr>
                    <a:buFont typeface="Wingdings 2" panose="05020102010507070707" pitchFamily="18" charset="2"/>
                    <a:buChar char=""/>
                    <a:defRPr kumimoji="1" sz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ＭＳ ゴシック" panose="020B0609070205080204" pitchFamily="49" charset="-128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spcAft>
                      <a:spcPct val="0"/>
                    </a:spcAft>
                    <a:buClrTx/>
                    <a:buFontTx/>
                    <a:buNone/>
                  </a:pPr>
                  <a:r>
                    <a:rPr lang="ja-JP" altLang="en-US" sz="2400">
                      <a:solidFill>
                        <a:schemeClr val="bg1"/>
                      </a:solidFill>
                      <a:latin typeface="HGP創英角ﾎﾟｯﾌﾟ体" panose="040B0A00000000000000" pitchFamily="50" charset="-128"/>
                      <a:ea typeface="HGP創英角ﾎﾟｯﾌﾟ体" panose="040B0A00000000000000" pitchFamily="50" charset="-128"/>
                    </a:rPr>
                    <a:t>しゅ  りゅう えん</a:t>
                  </a:r>
                </a:p>
              </p:txBody>
            </p:sp>
          </p:grpSp>
        </p:grpSp>
        <p:cxnSp>
          <p:nvCxnSpPr>
            <p:cNvPr id="29" name="直線矢印コネクタ 28"/>
            <p:cNvCxnSpPr/>
            <p:nvPr/>
          </p:nvCxnSpPr>
          <p:spPr>
            <a:xfrm flipH="1">
              <a:off x="5948090" y="4627927"/>
              <a:ext cx="1223972" cy="609657"/>
            </a:xfrm>
            <a:prstGeom prst="straightConnector1">
              <a:avLst/>
            </a:prstGeom>
            <a:ln w="130175"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76" name="グループ化 3075"/>
          <p:cNvGrpSpPr>
            <a:grpSpLocks/>
          </p:cNvGrpSpPr>
          <p:nvPr/>
        </p:nvGrpSpPr>
        <p:grpSpPr bwMode="auto">
          <a:xfrm>
            <a:off x="107950" y="260350"/>
            <a:ext cx="2879725" cy="2232025"/>
            <a:chOff x="198527" y="116632"/>
            <a:chExt cx="2880320" cy="2232248"/>
          </a:xfrm>
        </p:grpSpPr>
        <p:grpSp>
          <p:nvGrpSpPr>
            <p:cNvPr id="8209" name="グループ化 3074"/>
            <p:cNvGrpSpPr>
              <a:grpSpLocks/>
            </p:cNvGrpSpPr>
            <p:nvPr/>
          </p:nvGrpSpPr>
          <p:grpSpPr bwMode="auto">
            <a:xfrm>
              <a:off x="198527" y="116632"/>
              <a:ext cx="2808312" cy="2065585"/>
              <a:chOff x="198527" y="67271"/>
              <a:chExt cx="2808312" cy="2065585"/>
            </a:xfrm>
          </p:grpSpPr>
          <p:sp>
            <p:nvSpPr>
              <p:cNvPr id="10" name="雲 9"/>
              <p:cNvSpPr/>
              <p:nvPr/>
            </p:nvSpPr>
            <p:spPr>
              <a:xfrm>
                <a:off x="198527" y="67271"/>
                <a:ext cx="2808868" cy="2065544"/>
              </a:xfrm>
              <a:prstGeom prst="cloud">
                <a:avLst/>
              </a:prstGeom>
              <a:solidFill>
                <a:schemeClr val="bg1">
                  <a:lumMod val="50000"/>
                  <a:lumOff val="50000"/>
                  <a:alpha val="69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sz="3600"/>
              </a:p>
            </p:txBody>
          </p:sp>
          <p:sp>
            <p:nvSpPr>
              <p:cNvPr id="3" name="テキスト ボックス 2"/>
              <p:cNvSpPr txBox="1"/>
              <p:nvPr/>
            </p:nvSpPr>
            <p:spPr>
              <a:xfrm>
                <a:off x="524032" y="643591"/>
                <a:ext cx="2411910" cy="924017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ja-JP" altLang="en-US" sz="5400" dirty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HGP創英角ﾎﾟｯﾌﾟ体" pitchFamily="50" charset="-128"/>
                    <a:ea typeface="HGP創英角ﾎﾟｯﾌﾟ体" pitchFamily="50" charset="-128"/>
                  </a:rPr>
                  <a:t>副流煙</a:t>
                </a:r>
              </a:p>
            </p:txBody>
          </p:sp>
          <p:sp>
            <p:nvSpPr>
              <p:cNvPr id="15" name="テキスト ボックス 14"/>
              <p:cNvSpPr txBox="1"/>
              <p:nvPr/>
            </p:nvSpPr>
            <p:spPr>
              <a:xfrm>
                <a:off x="630416" y="375277"/>
                <a:ext cx="2376979" cy="462009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ja-JP" altLang="en-US" sz="2400" dirty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HGP創英角ﾎﾟｯﾌﾟ体" pitchFamily="50" charset="-128"/>
                    <a:ea typeface="HGP創英角ﾎﾟｯﾌﾟ体" pitchFamily="50" charset="-128"/>
                  </a:rPr>
                  <a:t>ふく  りゅう えん</a:t>
                </a:r>
              </a:p>
            </p:txBody>
          </p:sp>
        </p:grpSp>
        <p:cxnSp>
          <p:nvCxnSpPr>
            <p:cNvPr id="30" name="直線矢印コネクタ 29"/>
            <p:cNvCxnSpPr/>
            <p:nvPr/>
          </p:nvCxnSpPr>
          <p:spPr>
            <a:xfrm>
              <a:off x="2318278" y="1896398"/>
              <a:ext cx="760569" cy="452482"/>
            </a:xfrm>
            <a:prstGeom prst="straightConnector1">
              <a:avLst/>
            </a:prstGeom>
            <a:ln w="130175"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テキスト ボックス 26"/>
          <p:cNvSpPr txBox="1"/>
          <p:nvPr/>
        </p:nvSpPr>
        <p:spPr>
          <a:xfrm>
            <a:off x="681038" y="4171950"/>
            <a:ext cx="2841625" cy="922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54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P創英角ﾎﾟｯﾌﾟ体" pitchFamily="50" charset="-128"/>
                <a:ea typeface="HGP創英角ﾎﾟｯﾌﾟ体" pitchFamily="50" charset="-128"/>
              </a:rPr>
              <a:t>呼出煙</a:t>
            </a:r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747713" y="3805238"/>
            <a:ext cx="2081212" cy="4699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24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P創英角ﾎﾟｯﾌﾟ体" pitchFamily="50" charset="-128"/>
                <a:ea typeface="HGP創英角ﾎﾟｯﾌﾟ体" pitchFamily="50" charset="-128"/>
              </a:rPr>
              <a:t>こ しゅつ えん</a:t>
            </a:r>
          </a:p>
        </p:txBody>
      </p:sp>
      <p:sp>
        <p:nvSpPr>
          <p:cNvPr id="23" name="雲 22"/>
          <p:cNvSpPr/>
          <p:nvPr/>
        </p:nvSpPr>
        <p:spPr>
          <a:xfrm>
            <a:off x="34925" y="-6350"/>
            <a:ext cx="3743325" cy="6092825"/>
          </a:xfrm>
          <a:prstGeom prst="cloud">
            <a:avLst/>
          </a:prstGeom>
          <a:solidFill>
            <a:schemeClr val="tx1">
              <a:lumMod val="85000"/>
              <a:alpha val="7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39013" y="4305300"/>
            <a:ext cx="1697037" cy="25796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" name="図 15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8763" y="1700213"/>
            <a:ext cx="3305175" cy="261143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図 13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52550" y="0"/>
            <a:ext cx="6459538" cy="613886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テキスト ボックス 7"/>
          <p:cNvSpPr txBox="1">
            <a:spLocks noChangeArrowheads="1"/>
          </p:cNvSpPr>
          <p:nvPr/>
        </p:nvSpPr>
        <p:spPr bwMode="auto">
          <a:xfrm>
            <a:off x="8101013" y="3965575"/>
            <a:ext cx="1008062" cy="400050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panose="05020102010507070707" pitchFamily="18" charset="2"/>
              <a:buChar char=""/>
              <a:defRPr kumimoji="1">
                <a:solidFill>
                  <a:schemeClr val="tx1"/>
                </a:solidFill>
                <a:latin typeface="Verdana" panose="020B0604030504040204" pitchFamily="34" charset="0"/>
                <a:ea typeface="ＭＳ ゴシック" panose="020B0609070205080204" pitchFamily="49" charset="-128"/>
              </a:defRPr>
            </a:lvl1pPr>
            <a:lvl2pPr marL="742950" indent="-28575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panose="05020102010507070707" pitchFamily="18" charset="2"/>
              <a:buChar char=""/>
              <a:defRPr kumimoji="1" sz="1600">
                <a:solidFill>
                  <a:schemeClr val="tx1"/>
                </a:solidFill>
                <a:latin typeface="Verdana" panose="020B0604030504040204" pitchFamily="34" charset="0"/>
                <a:ea typeface="ＭＳ ゴシック" panose="020B0609070205080204" pitchFamily="49" charset="-128"/>
              </a:defRPr>
            </a:lvl2pPr>
            <a:lvl3pPr marL="1143000" indent="-22860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panose="05020102010507070707" pitchFamily="18" charset="2"/>
              <a:buChar char=""/>
              <a:defRPr kumimoji="1" sz="1400">
                <a:solidFill>
                  <a:schemeClr val="tx1"/>
                </a:solidFill>
                <a:latin typeface="Verdana" panose="020B0604030504040204" pitchFamily="34" charset="0"/>
                <a:ea typeface="ＭＳ ゴシック" panose="020B0609070205080204" pitchFamily="49" charset="-128"/>
              </a:defRPr>
            </a:lvl3pPr>
            <a:lvl4pPr marL="1600200" indent="-22860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panose="05020102010507070707" pitchFamily="18" charset="2"/>
              <a:buChar char=""/>
              <a:defRPr kumimoji="1" sz="1200">
                <a:solidFill>
                  <a:schemeClr val="tx1"/>
                </a:solidFill>
                <a:latin typeface="Verdana" panose="020B0604030504040204" pitchFamily="34" charset="0"/>
                <a:ea typeface="ＭＳ ゴシック" panose="020B0609070205080204" pitchFamily="49" charset="-128"/>
              </a:defRPr>
            </a:lvl4pPr>
            <a:lvl5pPr marL="2057400" indent="-22860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panose="05020102010507070707" pitchFamily="18" charset="2"/>
              <a:buChar char=""/>
              <a:defRPr kumimoji="1" sz="1200">
                <a:solidFill>
                  <a:schemeClr val="tx1"/>
                </a:solidFill>
                <a:latin typeface="Verdana" panose="020B0604030504040204" pitchFamily="34" charset="0"/>
                <a:ea typeface="ＭＳ ゴシック" panose="020B0609070205080204" pitchFamily="49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panose="05020102010507070707" pitchFamily="18" charset="2"/>
              <a:buChar char=""/>
              <a:defRPr kumimoji="1" sz="1200">
                <a:solidFill>
                  <a:schemeClr val="tx1"/>
                </a:solidFill>
                <a:latin typeface="Verdana" panose="020B0604030504040204" pitchFamily="34" charset="0"/>
                <a:ea typeface="ＭＳ ゴシック" panose="020B0609070205080204" pitchFamily="49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panose="05020102010507070707" pitchFamily="18" charset="2"/>
              <a:buChar char=""/>
              <a:defRPr kumimoji="1" sz="1200">
                <a:solidFill>
                  <a:schemeClr val="tx1"/>
                </a:solidFill>
                <a:latin typeface="Verdana" panose="020B0604030504040204" pitchFamily="34" charset="0"/>
                <a:ea typeface="ＭＳ ゴシック" panose="020B0609070205080204" pitchFamily="49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panose="05020102010507070707" pitchFamily="18" charset="2"/>
              <a:buChar char=""/>
              <a:defRPr kumimoji="1" sz="1200">
                <a:solidFill>
                  <a:schemeClr val="tx1"/>
                </a:solidFill>
                <a:latin typeface="Verdana" panose="020B0604030504040204" pitchFamily="34" charset="0"/>
                <a:ea typeface="ＭＳ ゴシック" panose="020B0609070205080204" pitchFamily="49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panose="05020102010507070707" pitchFamily="18" charset="2"/>
              <a:buChar char=""/>
              <a:defRPr kumimoji="1" sz="1200">
                <a:solidFill>
                  <a:schemeClr val="tx1"/>
                </a:solidFill>
                <a:latin typeface="Verdana" panose="020B0604030504040204" pitchFamily="34" charset="0"/>
                <a:ea typeface="ＭＳ ゴシック" panose="020B0609070205080204" pitchFamily="49" charset="-128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ja-JP" altLang="en-US" sz="2000" b="1">
                <a:solidFill>
                  <a:srgbClr val="FF0000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？？？</a:t>
            </a:r>
          </a:p>
        </p:txBody>
      </p:sp>
    </p:spTree>
    <p:custDataLst>
      <p:tags r:id="rId1"/>
    </p:custDataLst>
  </p:cSld>
  <p:clrMapOvr>
    <a:masterClrMapping/>
  </p:clrMapOvr>
  <p:transition spd="slow" advTm="74914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図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77800"/>
            <a:ext cx="9144000" cy="650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雲 2"/>
          <p:cNvSpPr/>
          <p:nvPr/>
        </p:nvSpPr>
        <p:spPr>
          <a:xfrm>
            <a:off x="2916238" y="3429000"/>
            <a:ext cx="2232025" cy="1871663"/>
          </a:xfrm>
          <a:prstGeom prst="cloud">
            <a:avLst/>
          </a:prstGeom>
          <a:solidFill>
            <a:srgbClr val="FDF781">
              <a:alpha val="82745"/>
            </a:srgbClr>
          </a:solidFill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</p:spTree>
    <p:custDataLst>
      <p:tags r:id="rId1"/>
    </p:custDataLst>
  </p:cSld>
  <p:clrMapOvr>
    <a:masterClrMapping/>
  </p:clrMapOvr>
  <p:transition spd="slow" advTm="14974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925" y="4371975"/>
            <a:ext cx="3622675" cy="251301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図 4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46263" y="-41275"/>
            <a:ext cx="7372350" cy="5054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custDataLst>
      <p:tags r:id="rId1"/>
    </p:custDataLst>
  </p:cSld>
  <p:clrMapOvr>
    <a:masterClrMapping/>
  </p:clrMapOvr>
  <p:transition spd="slow" advTm="22932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0825" y="188913"/>
            <a:ext cx="4549775" cy="35274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図 2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41813" y="3082925"/>
            <a:ext cx="4622800" cy="36591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custDataLst>
      <p:tags r:id="rId1"/>
    </p:custDataLst>
  </p:cSld>
  <p:clrMapOvr>
    <a:masterClrMapping/>
  </p:clrMapOvr>
  <p:transition spd="slow" advTm="8957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6213" y="260350"/>
            <a:ext cx="8788400" cy="63373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 advTm="915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19250" y="0"/>
            <a:ext cx="6121400" cy="66421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雲 3"/>
          <p:cNvSpPr/>
          <p:nvPr/>
        </p:nvSpPr>
        <p:spPr>
          <a:xfrm>
            <a:off x="684213" y="4797425"/>
            <a:ext cx="3095625" cy="1992313"/>
          </a:xfrm>
          <a:prstGeom prst="cloud">
            <a:avLst/>
          </a:prstGeom>
          <a:solidFill>
            <a:schemeClr val="tx1">
              <a:lumMod val="75000"/>
            </a:schemeClr>
          </a:solidFill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3600" dirty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P創英角ﾎﾟｯﾌﾟ体" pitchFamily="50" charset="-128"/>
                <a:ea typeface="HGP創英角ﾎﾟｯﾌﾟ体" pitchFamily="50" charset="-128"/>
              </a:rPr>
              <a:t>ニコチン大魔王</a:t>
            </a:r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4650" y="4114800"/>
            <a:ext cx="3384550" cy="267493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図 1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69113" y="260350"/>
            <a:ext cx="2054225" cy="230663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custDataLst>
      <p:tags r:id="rId1"/>
    </p:custDataLst>
  </p:cSld>
  <p:clrMapOvr>
    <a:masterClrMapping/>
  </p:clrMapOvr>
  <p:transition spd="slow" advTm="3373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6|13.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7|9.2|30.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2|9.5|5.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7.8|22.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7|7.6|7.7|7.8|4.2|5.1|7|18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6|7.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1|4.8|4.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7|8.2|1|17.6"/>
</p:tagLst>
</file>

<file path=ppt/theme/theme1.xml><?xml version="1.0" encoding="utf-8"?>
<a:theme xmlns:a="http://schemas.openxmlformats.org/drawingml/2006/main" name="夏">
  <a:themeElements>
    <a:clrScheme name="夏">
      <a:dk1>
        <a:sysClr val="windowText" lastClr="000000"/>
      </a:dk1>
      <a:lt1>
        <a:sysClr val="window" lastClr="FFFFFF"/>
      </a:lt1>
      <a:dk2>
        <a:srgbClr val="E89117"/>
      </a:dk2>
      <a:lt2>
        <a:srgbClr val="FEDD78"/>
      </a:lt2>
      <a:accent1>
        <a:srgbClr val="A1B633"/>
      </a:accent1>
      <a:accent2>
        <a:srgbClr val="C4D73F"/>
      </a:accent2>
      <a:accent3>
        <a:srgbClr val="FFCE2D"/>
      </a:accent3>
      <a:accent4>
        <a:srgbClr val="FFA600"/>
      </a:accent4>
      <a:accent5>
        <a:srgbClr val="ED5E00"/>
      </a:accent5>
      <a:accent6>
        <a:srgbClr val="C62D03"/>
      </a:accent6>
      <a:hlink>
        <a:srgbClr val="408080"/>
      </a:hlink>
      <a:folHlink>
        <a:srgbClr val="5EAEAE"/>
      </a:folHlink>
    </a:clrScheme>
    <a:fontScheme name="夏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2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30000"/>
                <a:lumMod val="10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